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5"/>
  </p:sldMasterIdLst>
  <p:notesMasterIdLst>
    <p:notesMasterId r:id="rId16"/>
  </p:notesMasterIdLst>
  <p:sldIdLst>
    <p:sldId id="398" r:id="rId6"/>
    <p:sldId id="399" r:id="rId7"/>
    <p:sldId id="400" r:id="rId8"/>
    <p:sldId id="401" r:id="rId9"/>
    <p:sldId id="402" r:id="rId10"/>
    <p:sldId id="358" r:id="rId11"/>
    <p:sldId id="357" r:id="rId12"/>
    <p:sldId id="395" r:id="rId13"/>
    <p:sldId id="383" r:id="rId14"/>
    <p:sldId id="367" r:id="rId15"/>
  </p:sldIdLst>
  <p:sldSz cx="12192000" cy="6858000"/>
  <p:notesSz cx="6805613" cy="9939338"/>
  <p:custDataLst>
    <p:tags r:id="rId1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74" userDrawn="1">
          <p15:clr>
            <a:srgbClr val="A4A3A4"/>
          </p15:clr>
        </p15:guide>
        <p15:guide id="2" pos="4226" userDrawn="1">
          <p15:clr>
            <a:srgbClr val="A4A3A4"/>
          </p15:clr>
        </p15:guide>
        <p15:guide id="3" pos="5201" userDrawn="1">
          <p15:clr>
            <a:srgbClr val="A4A3A4"/>
          </p15:clr>
        </p15:guide>
        <p15:guide id="4" orient="horz" pos="211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phie Tyner (Ministry of Health)" initials="ST(oH" lastIdx="4" clrIdx="0">
    <p:extLst>
      <p:ext uri="{19B8F6BF-5375-455C-9EA6-DF929625EA0E}">
        <p15:presenceInfo xmlns:p15="http://schemas.microsoft.com/office/powerpoint/2012/main" userId="S::Sophie.Tyner@health.nsw.gov.au::0100ced2-e2ed-4ab5-a179-aa451e55d1b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9BE00"/>
    <a:srgbClr val="FF7F2F"/>
    <a:srgbClr val="752F8A"/>
    <a:srgbClr val="78B143"/>
    <a:srgbClr val="001942"/>
    <a:srgbClr val="00122E"/>
    <a:srgbClr val="001E50"/>
    <a:srgbClr val="1C3F94"/>
    <a:srgbClr val="0D75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18" autoAdjust="0"/>
    <p:restoredTop sz="93342" autoAdjust="0"/>
  </p:normalViewPr>
  <p:slideViewPr>
    <p:cSldViewPr snapToGrid="0" showGuides="1">
      <p:cViewPr varScale="1">
        <p:scale>
          <a:sx n="65" d="100"/>
          <a:sy n="65" d="100"/>
        </p:scale>
        <p:origin x="568" y="60"/>
      </p:cViewPr>
      <p:guideLst>
        <p:guide orient="horz" pos="1774"/>
        <p:guide pos="4226"/>
        <p:guide pos="5201"/>
        <p:guide orient="horz" pos="2115"/>
      </p:guideLst>
    </p:cSldViewPr>
  </p:slideViewPr>
  <p:outlineViewPr>
    <p:cViewPr>
      <p:scale>
        <a:sx n="33" d="100"/>
        <a:sy n="33" d="100"/>
      </p:scale>
      <p:origin x="0" y="-28524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4099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22" Type="http://schemas.openxmlformats.org/officeDocument/2006/relationships/tableStyles" Target="tableStyles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B54B9022-B3DC-4EAE-8AD5-71EC8BD8744A}" type="datetimeFigureOut">
              <a:rPr lang="en-AU" smtClean="0"/>
              <a:pPr/>
              <a:t>13/08/2020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1063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83307"/>
            <a:ext cx="544449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3ACC9E35-E9F3-4F69-AAEB-DBBAC33C112E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09022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CC9E35-E9F3-4F69-AAEB-DBBAC33C112E}" type="slidenum">
              <a:rPr lang="en-AU" smtClean="0"/>
              <a:pPr/>
              <a:t>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89369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b="1" i="0" u="none" strike="noStrike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Interpretation: </a:t>
            </a:r>
            <a:r>
              <a:rPr lang="en-AU" sz="1200" b="0" i="0" u="none" strike="noStrike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Larger clusters occurred in NSW before many of the strict social distancing rules</a:t>
            </a:r>
          </a:p>
          <a:p>
            <a:r>
              <a:rPr lang="en-AU" sz="1200" b="0" i="0" u="none" strike="noStrike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were introduced. Since this time, there has been a decline in both the COVID-19 cases known to have</a:t>
            </a:r>
          </a:p>
          <a:p>
            <a:r>
              <a:rPr lang="en-AU" sz="1200" b="0" i="0" u="none" strike="noStrike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had contact with a confirmed case or who are part of a cluster and those with an unknown source.</a:t>
            </a:r>
          </a:p>
          <a:p>
            <a:r>
              <a:rPr lang="en-AU" sz="1200" b="0" i="0" u="none" strike="noStrike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The number and size of clusters will be closely monitored as changes to social distancing rules are</a:t>
            </a:r>
          </a:p>
          <a:p>
            <a:r>
              <a:rPr lang="en-AU" sz="1200" b="0" i="0" u="none" strike="noStrike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implemented.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CC9E35-E9F3-4F69-AAEB-DBBAC33C112E}" type="slidenum">
              <a:rPr lang="en-AU" smtClean="0"/>
              <a:pPr/>
              <a:t>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775443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b="1" i="0" u="none" strike="noStrike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Interpretation: </a:t>
            </a:r>
            <a:r>
              <a:rPr lang="en-AU" sz="1200" b="0" i="0" u="none" strike="noStrike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COVID-19 testing increased significantly in April and early May in line with the changes</a:t>
            </a:r>
          </a:p>
          <a:p>
            <a:r>
              <a:rPr lang="en-AU" sz="1200" b="0" i="0" u="none" strike="noStrike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in the criteria for testing and increased availability of testing. Early in the outbreak the focus was on</a:t>
            </a:r>
          </a:p>
          <a:p>
            <a:r>
              <a:rPr lang="en-AU" sz="1200" b="0" i="0" u="none" strike="noStrike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returning travellers whereas now testing is now recommended for anyone with even mild respiratory</a:t>
            </a:r>
          </a:p>
          <a:p>
            <a:r>
              <a:rPr lang="en-AU" sz="1200" b="0" i="0" u="none" strike="noStrike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symptoms or unexplained fever.</a:t>
            </a:r>
          </a:p>
          <a:p>
            <a:endParaRPr lang="en-AU" sz="1200" b="0" i="0" u="none" strike="noStrike" kern="1200" baseline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r>
              <a:rPr lang="en-AU" sz="1200" b="0" i="0" u="none" strike="noStrike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The cumulative testing rate in NSW continues to remain high at 56 tests per 1,000 population (NSW</a:t>
            </a:r>
          </a:p>
          <a:p>
            <a:r>
              <a:rPr lang="en-AU" sz="1200" b="0" i="0" u="none" strike="noStrike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cases = 3,085). While there is variation with countries reporting significantly more cases over longer</a:t>
            </a:r>
          </a:p>
          <a:p>
            <a:r>
              <a:rPr lang="en-AU" sz="1200" b="0" i="0" u="none" strike="noStrike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periods of time, the rates of testing in NSW are similar to rates reported in New Zealand (52 per 1,000;</a:t>
            </a:r>
          </a:p>
          <a:p>
            <a:r>
              <a:rPr lang="en-AU" sz="1200" b="0" i="0" u="none" strike="noStrike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1,154 cases), the UK (49 per 1,000; 257,154 cases) and Singapore (50 per 1,000; 31,068 cases).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CC9E35-E9F3-4F69-AAEB-DBBAC33C112E}" type="slidenum">
              <a:rPr lang="en-AU" smtClean="0"/>
              <a:pPr/>
              <a:t>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167756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b="1" i="0" u="none" strike="noStrike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Interpretation: </a:t>
            </a:r>
            <a:r>
              <a:rPr lang="en-AU" sz="1200" b="0" i="0" u="none" strike="noStrike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The number of people diagnosed and proportion of tests positive for COVID-19 in NSW declined since mid-March to early May, and has stabilised at very low levels since, despite the high rates of testing. This suggests there is currently limited transmission in the community.</a:t>
            </a:r>
          </a:p>
          <a:p>
            <a:r>
              <a:rPr lang="en-AU" sz="1200" b="0" i="0" u="none" strike="noStrike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High rates of testing are critically important to identify and isolate people who are infectious and to allow contact tracing (quarantining of all people potentially infected by a case) to limit the spread of infection.</a:t>
            </a:r>
          </a:p>
          <a:p>
            <a:r>
              <a:rPr lang="en-AU" sz="1200" b="0" i="0" u="none" strike="noStrike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Testing is not recommended for those without symptoms except in special settings when case have been identified such as aged care, health care, disability homes and schools.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CC9E35-E9F3-4F69-AAEB-DBBAC33C112E}" type="slidenum">
              <a:rPr lang="en-AU" smtClean="0"/>
              <a:pPr/>
              <a:t>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142302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CC9E35-E9F3-4F69-AAEB-DBBAC33C112E}" type="slidenum">
              <a:rPr lang="en-AU" smtClean="0"/>
              <a:pPr/>
              <a:t>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636284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CC9E35-E9F3-4F69-AAEB-DBBAC33C112E}" type="slidenum">
              <a:rPr lang="en-AU" smtClean="0"/>
              <a:pPr/>
              <a:t>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64427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5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81B6DA2E-C7B9-4C03-A6D2-B6A5C318114A}"/>
              </a:ext>
            </a:extLst>
          </p:cNvPr>
          <p:cNvGrpSpPr/>
          <p:nvPr userDrawn="1"/>
        </p:nvGrpSpPr>
        <p:grpSpPr>
          <a:xfrm>
            <a:off x="423115" y="5831540"/>
            <a:ext cx="713777" cy="769667"/>
            <a:chOff x="335733" y="5831540"/>
            <a:chExt cx="713777" cy="769667"/>
          </a:xfrm>
          <a:solidFill>
            <a:schemeClr val="bg1"/>
          </a:solidFill>
        </p:grpSpPr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8332E4E5-1F78-4372-9E29-73B225405749}"/>
                </a:ext>
              </a:extLst>
            </p:cNvPr>
            <p:cNvSpPr/>
            <p:nvPr/>
          </p:nvSpPr>
          <p:spPr>
            <a:xfrm>
              <a:off x="462327" y="5890124"/>
              <a:ext cx="141409" cy="329954"/>
            </a:xfrm>
            <a:custGeom>
              <a:avLst/>
              <a:gdLst>
                <a:gd name="connsiteX0" fmla="*/ 17844 w 141408"/>
                <a:gd name="connsiteY0" fmla="*/ 5050 h 329953"/>
                <a:gd name="connsiteX1" fmla="*/ 9764 w 141408"/>
                <a:gd name="connsiteY1" fmla="*/ 13131 h 329953"/>
                <a:gd name="connsiteX2" fmla="*/ 7744 w 141408"/>
                <a:gd name="connsiteY2" fmla="*/ 34005 h 329953"/>
                <a:gd name="connsiteX3" fmla="*/ 5050 w 141408"/>
                <a:gd name="connsiteY3" fmla="*/ 87202 h 329953"/>
                <a:gd name="connsiteX4" fmla="*/ 42759 w 141408"/>
                <a:gd name="connsiteY4" fmla="*/ 263626 h 329953"/>
                <a:gd name="connsiteX5" fmla="*/ 138379 w 141408"/>
                <a:gd name="connsiteY5" fmla="*/ 330290 h 329953"/>
                <a:gd name="connsiteX6" fmla="*/ 96629 w 141408"/>
                <a:gd name="connsiteY6" fmla="*/ 271033 h 329953"/>
                <a:gd name="connsiteX7" fmla="*/ 83162 w 141408"/>
                <a:gd name="connsiteY7" fmla="*/ 174067 h 329953"/>
                <a:gd name="connsiteX8" fmla="*/ 93936 w 141408"/>
                <a:gd name="connsiteY8" fmla="*/ 67674 h 329953"/>
                <a:gd name="connsiteX9" fmla="*/ 93936 w 141408"/>
                <a:gd name="connsiteY9" fmla="*/ 67001 h 329953"/>
                <a:gd name="connsiteX10" fmla="*/ 104710 w 141408"/>
                <a:gd name="connsiteY10" fmla="*/ 51513 h 329953"/>
                <a:gd name="connsiteX11" fmla="*/ 26598 w 141408"/>
                <a:gd name="connsiteY11" fmla="*/ 9091 h 329953"/>
                <a:gd name="connsiteX12" fmla="*/ 20538 w 141408"/>
                <a:gd name="connsiteY12" fmla="*/ 6397 h 329953"/>
                <a:gd name="connsiteX13" fmla="*/ 20538 w 141408"/>
                <a:gd name="connsiteY13" fmla="*/ 6397 h 329953"/>
                <a:gd name="connsiteX14" fmla="*/ 20538 w 141408"/>
                <a:gd name="connsiteY14" fmla="*/ 6397 h 329953"/>
                <a:gd name="connsiteX15" fmla="*/ 17844 w 141408"/>
                <a:gd name="connsiteY15" fmla="*/ 5050 h 329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1408" h="329953">
                  <a:moveTo>
                    <a:pt x="17844" y="5050"/>
                  </a:moveTo>
                  <a:cubicBezTo>
                    <a:pt x="13131" y="5050"/>
                    <a:pt x="11111" y="7744"/>
                    <a:pt x="9764" y="13131"/>
                  </a:cubicBezTo>
                  <a:cubicBezTo>
                    <a:pt x="9764" y="13131"/>
                    <a:pt x="8417" y="20538"/>
                    <a:pt x="7744" y="34005"/>
                  </a:cubicBezTo>
                  <a:cubicBezTo>
                    <a:pt x="6397" y="46126"/>
                    <a:pt x="5050" y="64307"/>
                    <a:pt x="5050" y="87202"/>
                  </a:cubicBezTo>
                  <a:cubicBezTo>
                    <a:pt x="5050" y="137705"/>
                    <a:pt x="11784" y="209083"/>
                    <a:pt x="42759" y="263626"/>
                  </a:cubicBezTo>
                  <a:cubicBezTo>
                    <a:pt x="67001" y="305375"/>
                    <a:pt x="100670" y="328944"/>
                    <a:pt x="138379" y="330290"/>
                  </a:cubicBezTo>
                  <a:cubicBezTo>
                    <a:pt x="123564" y="318843"/>
                    <a:pt x="106057" y="299988"/>
                    <a:pt x="96629" y="271033"/>
                  </a:cubicBezTo>
                  <a:cubicBezTo>
                    <a:pt x="87875" y="243425"/>
                    <a:pt x="83162" y="210430"/>
                    <a:pt x="83162" y="174067"/>
                  </a:cubicBezTo>
                  <a:cubicBezTo>
                    <a:pt x="83162" y="123564"/>
                    <a:pt x="91916" y="79795"/>
                    <a:pt x="93936" y="67674"/>
                  </a:cubicBezTo>
                  <a:cubicBezTo>
                    <a:pt x="93936" y="67674"/>
                    <a:pt x="93936" y="67001"/>
                    <a:pt x="93936" y="67001"/>
                  </a:cubicBezTo>
                  <a:cubicBezTo>
                    <a:pt x="95283" y="59594"/>
                    <a:pt x="99323" y="54207"/>
                    <a:pt x="104710" y="51513"/>
                  </a:cubicBezTo>
                  <a:cubicBezTo>
                    <a:pt x="66327" y="26598"/>
                    <a:pt x="32659" y="12457"/>
                    <a:pt x="26598" y="9091"/>
                  </a:cubicBezTo>
                  <a:cubicBezTo>
                    <a:pt x="22558" y="7070"/>
                    <a:pt x="20538" y="6397"/>
                    <a:pt x="20538" y="6397"/>
                  </a:cubicBezTo>
                  <a:lnTo>
                    <a:pt x="20538" y="6397"/>
                  </a:lnTo>
                  <a:lnTo>
                    <a:pt x="20538" y="6397"/>
                  </a:lnTo>
                  <a:cubicBezTo>
                    <a:pt x="20538" y="5050"/>
                    <a:pt x="19191" y="5050"/>
                    <a:pt x="17844" y="505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45276A97-3D4D-4591-8890-27F5532D5548}"/>
                </a:ext>
              </a:extLst>
            </p:cNvPr>
            <p:cNvSpPr/>
            <p:nvPr/>
          </p:nvSpPr>
          <p:spPr>
            <a:xfrm>
              <a:off x="680428" y="5948707"/>
              <a:ext cx="148143" cy="282817"/>
            </a:xfrm>
            <a:custGeom>
              <a:avLst/>
              <a:gdLst>
                <a:gd name="connsiteX0" fmla="*/ 129024 w 148142"/>
                <a:gd name="connsiteY0" fmla="*/ 5050 h 282817"/>
                <a:gd name="connsiteX1" fmla="*/ 125657 w 148142"/>
                <a:gd name="connsiteY1" fmla="*/ 6397 h 282817"/>
                <a:gd name="connsiteX2" fmla="*/ 122290 w 148142"/>
                <a:gd name="connsiteY2" fmla="*/ 9091 h 282817"/>
                <a:gd name="connsiteX3" fmla="*/ 112863 w 148142"/>
                <a:gd name="connsiteY3" fmla="*/ 17171 h 282817"/>
                <a:gd name="connsiteX4" fmla="*/ 81214 w 148142"/>
                <a:gd name="connsiteY4" fmla="*/ 48146 h 282817"/>
                <a:gd name="connsiteX5" fmla="*/ 16570 w 148142"/>
                <a:gd name="connsiteY5" fmla="*/ 154540 h 282817"/>
                <a:gd name="connsiteX6" fmla="*/ 5123 w 148142"/>
                <a:gd name="connsiteY6" fmla="*/ 221204 h 282817"/>
                <a:gd name="connsiteX7" fmla="*/ 11856 w 148142"/>
                <a:gd name="connsiteY7" fmla="*/ 255546 h 282817"/>
                <a:gd name="connsiteX8" fmla="*/ 31384 w 148142"/>
                <a:gd name="connsiteY8" fmla="*/ 275074 h 282817"/>
                <a:gd name="connsiteX9" fmla="*/ 45525 w 148142"/>
                <a:gd name="connsiteY9" fmla="*/ 277767 h 282817"/>
                <a:gd name="connsiteX10" fmla="*/ 45525 w 148142"/>
                <a:gd name="connsiteY10" fmla="*/ 277767 h 282817"/>
                <a:gd name="connsiteX11" fmla="*/ 131044 w 148142"/>
                <a:gd name="connsiteY11" fmla="*/ 207063 h 282817"/>
                <a:gd name="connsiteX12" fmla="*/ 143165 w 148142"/>
                <a:gd name="connsiteY12" fmla="*/ 114137 h 282817"/>
                <a:gd name="connsiteX13" fmla="*/ 134411 w 148142"/>
                <a:gd name="connsiteY13" fmla="*/ 18518 h 282817"/>
                <a:gd name="connsiteX14" fmla="*/ 133064 w 148142"/>
                <a:gd name="connsiteY14" fmla="*/ 10437 h 282817"/>
                <a:gd name="connsiteX15" fmla="*/ 129024 w 148142"/>
                <a:gd name="connsiteY15" fmla="*/ 5050 h 282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8142" h="282817">
                  <a:moveTo>
                    <a:pt x="129024" y="5050"/>
                  </a:moveTo>
                  <a:cubicBezTo>
                    <a:pt x="128350" y="5050"/>
                    <a:pt x="127004" y="5724"/>
                    <a:pt x="125657" y="6397"/>
                  </a:cubicBezTo>
                  <a:cubicBezTo>
                    <a:pt x="125657" y="6397"/>
                    <a:pt x="124310" y="7070"/>
                    <a:pt x="122290" y="9091"/>
                  </a:cubicBezTo>
                  <a:cubicBezTo>
                    <a:pt x="120270" y="11111"/>
                    <a:pt x="116903" y="13804"/>
                    <a:pt x="112863" y="17171"/>
                  </a:cubicBezTo>
                  <a:cubicBezTo>
                    <a:pt x="106802" y="22558"/>
                    <a:pt x="95355" y="33332"/>
                    <a:pt x="81214" y="48146"/>
                  </a:cubicBezTo>
                  <a:cubicBezTo>
                    <a:pt x="59666" y="72388"/>
                    <a:pt x="30711" y="110770"/>
                    <a:pt x="16570" y="154540"/>
                  </a:cubicBezTo>
                  <a:cubicBezTo>
                    <a:pt x="8490" y="180128"/>
                    <a:pt x="4449" y="202349"/>
                    <a:pt x="5123" y="221204"/>
                  </a:cubicBezTo>
                  <a:cubicBezTo>
                    <a:pt x="5123" y="234671"/>
                    <a:pt x="7143" y="246118"/>
                    <a:pt x="11856" y="255546"/>
                  </a:cubicBezTo>
                  <a:cubicBezTo>
                    <a:pt x="15897" y="264300"/>
                    <a:pt x="22630" y="271033"/>
                    <a:pt x="31384" y="275074"/>
                  </a:cubicBezTo>
                  <a:cubicBezTo>
                    <a:pt x="35425" y="276420"/>
                    <a:pt x="40138" y="277767"/>
                    <a:pt x="45525" y="277767"/>
                  </a:cubicBezTo>
                  <a:lnTo>
                    <a:pt x="45525" y="277767"/>
                  </a:lnTo>
                  <a:cubicBezTo>
                    <a:pt x="71787" y="277767"/>
                    <a:pt x="116230" y="255546"/>
                    <a:pt x="131044" y="207063"/>
                  </a:cubicBezTo>
                  <a:cubicBezTo>
                    <a:pt x="139124" y="180801"/>
                    <a:pt x="143165" y="149826"/>
                    <a:pt x="143165" y="114137"/>
                  </a:cubicBezTo>
                  <a:cubicBezTo>
                    <a:pt x="143165" y="70368"/>
                    <a:pt x="137104" y="32659"/>
                    <a:pt x="134411" y="18518"/>
                  </a:cubicBezTo>
                  <a:cubicBezTo>
                    <a:pt x="133064" y="13131"/>
                    <a:pt x="133064" y="10437"/>
                    <a:pt x="133064" y="10437"/>
                  </a:cubicBezTo>
                  <a:cubicBezTo>
                    <a:pt x="132391" y="8417"/>
                    <a:pt x="131044" y="5050"/>
                    <a:pt x="129024" y="505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063DEFBC-F9F2-4BA8-9807-30E8E91DDB86}"/>
                </a:ext>
              </a:extLst>
            </p:cNvPr>
            <p:cNvSpPr/>
            <p:nvPr/>
          </p:nvSpPr>
          <p:spPr>
            <a:xfrm>
              <a:off x="555926" y="5948707"/>
              <a:ext cx="134675" cy="282817"/>
            </a:xfrm>
            <a:custGeom>
              <a:avLst/>
              <a:gdLst>
                <a:gd name="connsiteX0" fmla="*/ 20538 w 134675"/>
                <a:gd name="connsiteY0" fmla="*/ 5050 h 282817"/>
                <a:gd name="connsiteX1" fmla="*/ 15824 w 134675"/>
                <a:gd name="connsiteY1" fmla="*/ 10437 h 282817"/>
                <a:gd name="connsiteX2" fmla="*/ 14478 w 134675"/>
                <a:gd name="connsiteY2" fmla="*/ 18518 h 282817"/>
                <a:gd name="connsiteX3" fmla="*/ 10437 w 134675"/>
                <a:gd name="connsiteY3" fmla="*/ 40739 h 282817"/>
                <a:gd name="connsiteX4" fmla="*/ 5050 w 134675"/>
                <a:gd name="connsiteY4" fmla="*/ 114137 h 282817"/>
                <a:gd name="connsiteX5" fmla="*/ 17844 w 134675"/>
                <a:gd name="connsiteY5" fmla="*/ 206389 h 282817"/>
                <a:gd name="connsiteX6" fmla="*/ 105383 w 134675"/>
                <a:gd name="connsiteY6" fmla="*/ 277767 h 282817"/>
                <a:gd name="connsiteX7" fmla="*/ 105383 w 134675"/>
                <a:gd name="connsiteY7" fmla="*/ 277767 h 282817"/>
                <a:gd name="connsiteX8" fmla="*/ 120197 w 134675"/>
                <a:gd name="connsiteY8" fmla="*/ 275074 h 282817"/>
                <a:gd name="connsiteX9" fmla="*/ 126931 w 134675"/>
                <a:gd name="connsiteY9" fmla="*/ 271707 h 282817"/>
                <a:gd name="connsiteX10" fmla="*/ 121544 w 134675"/>
                <a:gd name="connsiteY10" fmla="*/ 262953 h 282817"/>
                <a:gd name="connsiteX11" fmla="*/ 114137 w 134675"/>
                <a:gd name="connsiteY11" fmla="*/ 221877 h 282817"/>
                <a:gd name="connsiteX12" fmla="*/ 126931 w 134675"/>
                <a:gd name="connsiteY12" fmla="*/ 151173 h 282817"/>
                <a:gd name="connsiteX13" fmla="*/ 129625 w 134675"/>
                <a:gd name="connsiteY13" fmla="*/ 143766 h 282817"/>
                <a:gd name="connsiteX14" fmla="*/ 130298 w 134675"/>
                <a:gd name="connsiteY14" fmla="*/ 141072 h 282817"/>
                <a:gd name="connsiteX15" fmla="*/ 27945 w 134675"/>
                <a:gd name="connsiteY15" fmla="*/ 9764 h 282817"/>
                <a:gd name="connsiteX16" fmla="*/ 24578 w 134675"/>
                <a:gd name="connsiteY16" fmla="*/ 7070 h 282817"/>
                <a:gd name="connsiteX17" fmla="*/ 20538 w 134675"/>
                <a:gd name="connsiteY17" fmla="*/ 5050 h 282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4675" h="282817">
                  <a:moveTo>
                    <a:pt x="20538" y="5050"/>
                  </a:moveTo>
                  <a:cubicBezTo>
                    <a:pt x="18518" y="5050"/>
                    <a:pt x="16498" y="8417"/>
                    <a:pt x="15824" y="10437"/>
                  </a:cubicBezTo>
                  <a:cubicBezTo>
                    <a:pt x="15824" y="11111"/>
                    <a:pt x="15151" y="13804"/>
                    <a:pt x="14478" y="18518"/>
                  </a:cubicBezTo>
                  <a:cubicBezTo>
                    <a:pt x="13804" y="21885"/>
                    <a:pt x="12457" y="29965"/>
                    <a:pt x="10437" y="40739"/>
                  </a:cubicBezTo>
                  <a:cubicBezTo>
                    <a:pt x="7744" y="58247"/>
                    <a:pt x="5050" y="84509"/>
                    <a:pt x="5050" y="114137"/>
                  </a:cubicBezTo>
                  <a:cubicBezTo>
                    <a:pt x="5050" y="149826"/>
                    <a:pt x="9091" y="180801"/>
                    <a:pt x="17844" y="206389"/>
                  </a:cubicBezTo>
                  <a:cubicBezTo>
                    <a:pt x="33332" y="255546"/>
                    <a:pt x="78448" y="277767"/>
                    <a:pt x="105383" y="277767"/>
                  </a:cubicBezTo>
                  <a:lnTo>
                    <a:pt x="105383" y="277767"/>
                  </a:lnTo>
                  <a:cubicBezTo>
                    <a:pt x="111444" y="277767"/>
                    <a:pt x="116157" y="277094"/>
                    <a:pt x="120197" y="275074"/>
                  </a:cubicBezTo>
                  <a:cubicBezTo>
                    <a:pt x="122218" y="274400"/>
                    <a:pt x="124238" y="273053"/>
                    <a:pt x="126931" y="271707"/>
                  </a:cubicBezTo>
                  <a:cubicBezTo>
                    <a:pt x="124911" y="269013"/>
                    <a:pt x="122891" y="266320"/>
                    <a:pt x="121544" y="262953"/>
                  </a:cubicBezTo>
                  <a:cubicBezTo>
                    <a:pt x="116831" y="251506"/>
                    <a:pt x="114137" y="238711"/>
                    <a:pt x="114137" y="221877"/>
                  </a:cubicBezTo>
                  <a:cubicBezTo>
                    <a:pt x="114137" y="201676"/>
                    <a:pt x="118851" y="177434"/>
                    <a:pt x="126931" y="151173"/>
                  </a:cubicBezTo>
                  <a:cubicBezTo>
                    <a:pt x="127605" y="148479"/>
                    <a:pt x="128278" y="146459"/>
                    <a:pt x="129625" y="143766"/>
                  </a:cubicBezTo>
                  <a:cubicBezTo>
                    <a:pt x="129625" y="143092"/>
                    <a:pt x="130298" y="141745"/>
                    <a:pt x="130298" y="141072"/>
                  </a:cubicBezTo>
                  <a:cubicBezTo>
                    <a:pt x="101343" y="69694"/>
                    <a:pt x="35352" y="15824"/>
                    <a:pt x="27945" y="9764"/>
                  </a:cubicBezTo>
                  <a:cubicBezTo>
                    <a:pt x="25252" y="7744"/>
                    <a:pt x="24578" y="7070"/>
                    <a:pt x="24578" y="7070"/>
                  </a:cubicBezTo>
                  <a:cubicBezTo>
                    <a:pt x="23231" y="5724"/>
                    <a:pt x="21885" y="5050"/>
                    <a:pt x="20538" y="505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96391E82-FCFC-4972-A8F3-5429A6918E26}"/>
                </a:ext>
              </a:extLst>
            </p:cNvPr>
            <p:cNvSpPr/>
            <p:nvPr/>
          </p:nvSpPr>
          <p:spPr>
            <a:xfrm>
              <a:off x="620570" y="5831540"/>
              <a:ext cx="141409" cy="242415"/>
            </a:xfrm>
            <a:custGeom>
              <a:avLst/>
              <a:gdLst>
                <a:gd name="connsiteX0" fmla="*/ 72388 w 141408"/>
                <a:gd name="connsiteY0" fmla="*/ 5050 h 242414"/>
                <a:gd name="connsiteX1" fmla="*/ 67674 w 141408"/>
                <a:gd name="connsiteY1" fmla="*/ 9091 h 242414"/>
                <a:gd name="connsiteX2" fmla="*/ 64307 w 141408"/>
                <a:gd name="connsiteY2" fmla="*/ 14478 h 242414"/>
                <a:gd name="connsiteX3" fmla="*/ 54880 w 141408"/>
                <a:gd name="connsiteY3" fmla="*/ 30639 h 242414"/>
                <a:gd name="connsiteX4" fmla="*/ 25925 w 141408"/>
                <a:gd name="connsiteY4" fmla="*/ 89222 h 242414"/>
                <a:gd name="connsiteX5" fmla="*/ 5050 w 141408"/>
                <a:gd name="connsiteY5" fmla="*/ 143092 h 242414"/>
                <a:gd name="connsiteX6" fmla="*/ 74408 w 141408"/>
                <a:gd name="connsiteY6" fmla="*/ 238711 h 242414"/>
                <a:gd name="connsiteX7" fmla="*/ 141072 w 141408"/>
                <a:gd name="connsiteY7" fmla="*/ 144439 h 242414"/>
                <a:gd name="connsiteX8" fmla="*/ 81142 w 141408"/>
                <a:gd name="connsiteY8" fmla="*/ 14478 h 242414"/>
                <a:gd name="connsiteX9" fmla="*/ 77775 w 141408"/>
                <a:gd name="connsiteY9" fmla="*/ 8417 h 242414"/>
                <a:gd name="connsiteX10" fmla="*/ 72388 w 141408"/>
                <a:gd name="connsiteY10" fmla="*/ 5050 h 242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1408" h="242414">
                  <a:moveTo>
                    <a:pt x="72388" y="5050"/>
                  </a:moveTo>
                  <a:cubicBezTo>
                    <a:pt x="71041" y="5050"/>
                    <a:pt x="69021" y="6397"/>
                    <a:pt x="67674" y="9091"/>
                  </a:cubicBezTo>
                  <a:cubicBezTo>
                    <a:pt x="67674" y="9091"/>
                    <a:pt x="66327" y="11111"/>
                    <a:pt x="64307" y="14478"/>
                  </a:cubicBezTo>
                  <a:cubicBezTo>
                    <a:pt x="60940" y="19865"/>
                    <a:pt x="57574" y="25252"/>
                    <a:pt x="54880" y="30639"/>
                  </a:cubicBezTo>
                  <a:cubicBezTo>
                    <a:pt x="47473" y="43433"/>
                    <a:pt x="36699" y="63634"/>
                    <a:pt x="25925" y="89222"/>
                  </a:cubicBezTo>
                  <a:cubicBezTo>
                    <a:pt x="18518" y="106730"/>
                    <a:pt x="11111" y="124911"/>
                    <a:pt x="5050" y="143092"/>
                  </a:cubicBezTo>
                  <a:cubicBezTo>
                    <a:pt x="26598" y="164640"/>
                    <a:pt x="55553" y="197636"/>
                    <a:pt x="74408" y="238711"/>
                  </a:cubicBezTo>
                  <a:cubicBezTo>
                    <a:pt x="89222" y="207063"/>
                    <a:pt x="111444" y="175414"/>
                    <a:pt x="141072" y="144439"/>
                  </a:cubicBezTo>
                  <a:cubicBezTo>
                    <a:pt x="120871" y="83162"/>
                    <a:pt x="92589" y="33332"/>
                    <a:pt x="81142" y="14478"/>
                  </a:cubicBezTo>
                  <a:cubicBezTo>
                    <a:pt x="78448" y="10437"/>
                    <a:pt x="77775" y="8417"/>
                    <a:pt x="77775" y="8417"/>
                  </a:cubicBezTo>
                  <a:cubicBezTo>
                    <a:pt x="74408" y="5050"/>
                    <a:pt x="72388" y="5050"/>
                    <a:pt x="72388" y="505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1D4EBE62-71E4-4FF1-AE35-A2FBAAEF3B58}"/>
                </a:ext>
              </a:extLst>
            </p:cNvPr>
            <p:cNvSpPr/>
            <p:nvPr/>
          </p:nvSpPr>
          <p:spPr>
            <a:xfrm>
              <a:off x="780160" y="5890124"/>
              <a:ext cx="141409" cy="329954"/>
            </a:xfrm>
            <a:custGeom>
              <a:avLst/>
              <a:gdLst>
                <a:gd name="connsiteX0" fmla="*/ 124911 w 141408"/>
                <a:gd name="connsiteY0" fmla="*/ 5050 h 329953"/>
                <a:gd name="connsiteX1" fmla="*/ 120871 w 141408"/>
                <a:gd name="connsiteY1" fmla="*/ 5724 h 329953"/>
                <a:gd name="connsiteX2" fmla="*/ 120871 w 141408"/>
                <a:gd name="connsiteY2" fmla="*/ 5724 h 329953"/>
                <a:gd name="connsiteX3" fmla="*/ 120871 w 141408"/>
                <a:gd name="connsiteY3" fmla="*/ 5724 h 329953"/>
                <a:gd name="connsiteX4" fmla="*/ 114810 w 141408"/>
                <a:gd name="connsiteY4" fmla="*/ 8417 h 329953"/>
                <a:gd name="connsiteX5" fmla="*/ 99996 w 141408"/>
                <a:gd name="connsiteY5" fmla="*/ 15151 h 329953"/>
                <a:gd name="connsiteX6" fmla="*/ 97976 w 141408"/>
                <a:gd name="connsiteY6" fmla="*/ 15824 h 329953"/>
                <a:gd name="connsiteX7" fmla="*/ 42759 w 141408"/>
                <a:gd name="connsiteY7" fmla="*/ 46126 h 329953"/>
                <a:gd name="connsiteX8" fmla="*/ 36699 w 141408"/>
                <a:gd name="connsiteY8" fmla="*/ 49493 h 329953"/>
                <a:gd name="connsiteX9" fmla="*/ 48146 w 141408"/>
                <a:gd name="connsiteY9" fmla="*/ 64981 h 329953"/>
                <a:gd name="connsiteX10" fmla="*/ 48146 w 141408"/>
                <a:gd name="connsiteY10" fmla="*/ 65654 h 329953"/>
                <a:gd name="connsiteX11" fmla="*/ 58920 w 141408"/>
                <a:gd name="connsiteY11" fmla="*/ 172047 h 329953"/>
                <a:gd name="connsiteX12" fmla="*/ 46126 w 141408"/>
                <a:gd name="connsiteY12" fmla="*/ 269013 h 329953"/>
                <a:gd name="connsiteX13" fmla="*/ 5050 w 141408"/>
                <a:gd name="connsiteY13" fmla="*/ 328270 h 329953"/>
                <a:gd name="connsiteX14" fmla="*/ 99323 w 141408"/>
                <a:gd name="connsiteY14" fmla="*/ 261606 h 329953"/>
                <a:gd name="connsiteX15" fmla="*/ 137032 w 141408"/>
                <a:gd name="connsiteY15" fmla="*/ 85182 h 329953"/>
                <a:gd name="connsiteX16" fmla="*/ 134338 w 141408"/>
                <a:gd name="connsiteY16" fmla="*/ 31985 h 329953"/>
                <a:gd name="connsiteX17" fmla="*/ 132318 w 141408"/>
                <a:gd name="connsiteY17" fmla="*/ 11784 h 329953"/>
                <a:gd name="connsiteX18" fmla="*/ 124911 w 141408"/>
                <a:gd name="connsiteY18" fmla="*/ 5050 h 329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1408" h="329953">
                  <a:moveTo>
                    <a:pt x="124911" y="5050"/>
                  </a:moveTo>
                  <a:cubicBezTo>
                    <a:pt x="124238" y="5050"/>
                    <a:pt x="122891" y="5050"/>
                    <a:pt x="120871" y="5724"/>
                  </a:cubicBezTo>
                  <a:lnTo>
                    <a:pt x="120871" y="5724"/>
                  </a:lnTo>
                  <a:lnTo>
                    <a:pt x="120871" y="5724"/>
                  </a:lnTo>
                  <a:cubicBezTo>
                    <a:pt x="120871" y="5724"/>
                    <a:pt x="118851" y="6397"/>
                    <a:pt x="114810" y="8417"/>
                  </a:cubicBezTo>
                  <a:cubicBezTo>
                    <a:pt x="111444" y="9764"/>
                    <a:pt x="106057" y="12457"/>
                    <a:pt x="99996" y="15151"/>
                  </a:cubicBezTo>
                  <a:lnTo>
                    <a:pt x="97976" y="15824"/>
                  </a:lnTo>
                  <a:cubicBezTo>
                    <a:pt x="79122" y="25252"/>
                    <a:pt x="60267" y="35352"/>
                    <a:pt x="42759" y="46126"/>
                  </a:cubicBezTo>
                  <a:cubicBezTo>
                    <a:pt x="40739" y="47473"/>
                    <a:pt x="38719" y="48820"/>
                    <a:pt x="36699" y="49493"/>
                  </a:cubicBezTo>
                  <a:cubicBezTo>
                    <a:pt x="42086" y="52187"/>
                    <a:pt x="46126" y="58247"/>
                    <a:pt x="48146" y="64981"/>
                  </a:cubicBezTo>
                  <a:cubicBezTo>
                    <a:pt x="48146" y="64981"/>
                    <a:pt x="48146" y="65654"/>
                    <a:pt x="48146" y="65654"/>
                  </a:cubicBezTo>
                  <a:cubicBezTo>
                    <a:pt x="50840" y="77775"/>
                    <a:pt x="58920" y="121544"/>
                    <a:pt x="58920" y="172047"/>
                  </a:cubicBezTo>
                  <a:cubicBezTo>
                    <a:pt x="58920" y="208409"/>
                    <a:pt x="54880" y="241405"/>
                    <a:pt x="46126" y="269013"/>
                  </a:cubicBezTo>
                  <a:cubicBezTo>
                    <a:pt x="36699" y="297968"/>
                    <a:pt x="19865" y="316823"/>
                    <a:pt x="5050" y="328270"/>
                  </a:cubicBezTo>
                  <a:cubicBezTo>
                    <a:pt x="42086" y="326250"/>
                    <a:pt x="75755" y="303355"/>
                    <a:pt x="99323" y="261606"/>
                  </a:cubicBezTo>
                  <a:cubicBezTo>
                    <a:pt x="130298" y="207063"/>
                    <a:pt x="137032" y="135685"/>
                    <a:pt x="137032" y="85182"/>
                  </a:cubicBezTo>
                  <a:cubicBezTo>
                    <a:pt x="137032" y="67674"/>
                    <a:pt x="136358" y="49493"/>
                    <a:pt x="134338" y="31985"/>
                  </a:cubicBezTo>
                  <a:cubicBezTo>
                    <a:pt x="132992" y="19191"/>
                    <a:pt x="132318" y="11784"/>
                    <a:pt x="132318" y="11784"/>
                  </a:cubicBezTo>
                  <a:cubicBezTo>
                    <a:pt x="131645" y="7744"/>
                    <a:pt x="129625" y="5050"/>
                    <a:pt x="124911" y="505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0FBD2458-7DCD-4A39-9E02-2625EE5C909D}"/>
                </a:ext>
              </a:extLst>
            </p:cNvPr>
            <p:cNvSpPr/>
            <p:nvPr/>
          </p:nvSpPr>
          <p:spPr>
            <a:xfrm>
              <a:off x="739084" y="5847701"/>
              <a:ext cx="87539" cy="107740"/>
            </a:xfrm>
            <a:custGeom>
              <a:avLst/>
              <a:gdLst>
                <a:gd name="connsiteX0" fmla="*/ 62287 w 87538"/>
                <a:gd name="connsiteY0" fmla="*/ 5050 h 107739"/>
                <a:gd name="connsiteX1" fmla="*/ 60940 w 87538"/>
                <a:gd name="connsiteY1" fmla="*/ 5050 h 107739"/>
                <a:gd name="connsiteX2" fmla="*/ 60940 w 87538"/>
                <a:gd name="connsiteY2" fmla="*/ 5050 h 107739"/>
                <a:gd name="connsiteX3" fmla="*/ 60940 w 87538"/>
                <a:gd name="connsiteY3" fmla="*/ 5050 h 107739"/>
                <a:gd name="connsiteX4" fmla="*/ 57574 w 87538"/>
                <a:gd name="connsiteY4" fmla="*/ 6397 h 107739"/>
                <a:gd name="connsiteX5" fmla="*/ 57574 w 87538"/>
                <a:gd name="connsiteY5" fmla="*/ 6397 h 107739"/>
                <a:gd name="connsiteX6" fmla="*/ 57574 w 87538"/>
                <a:gd name="connsiteY6" fmla="*/ 6397 h 107739"/>
                <a:gd name="connsiteX7" fmla="*/ 36699 w 87538"/>
                <a:gd name="connsiteY7" fmla="*/ 20538 h 107739"/>
                <a:gd name="connsiteX8" fmla="*/ 5050 w 87538"/>
                <a:gd name="connsiteY8" fmla="*/ 45453 h 107739"/>
                <a:gd name="connsiteX9" fmla="*/ 31312 w 87538"/>
                <a:gd name="connsiteY9" fmla="*/ 108077 h 107739"/>
                <a:gd name="connsiteX10" fmla="*/ 85855 w 87538"/>
                <a:gd name="connsiteY10" fmla="*/ 71041 h 107739"/>
                <a:gd name="connsiteX11" fmla="*/ 70368 w 87538"/>
                <a:gd name="connsiteY11" fmla="*/ 11784 h 107739"/>
                <a:gd name="connsiteX12" fmla="*/ 70368 w 87538"/>
                <a:gd name="connsiteY12" fmla="*/ 11111 h 107739"/>
                <a:gd name="connsiteX13" fmla="*/ 62287 w 87538"/>
                <a:gd name="connsiteY13" fmla="*/ 5050 h 10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538" h="107739">
                  <a:moveTo>
                    <a:pt x="62287" y="5050"/>
                  </a:moveTo>
                  <a:cubicBezTo>
                    <a:pt x="61614" y="5050"/>
                    <a:pt x="61614" y="5050"/>
                    <a:pt x="60940" y="5050"/>
                  </a:cubicBezTo>
                  <a:lnTo>
                    <a:pt x="60940" y="5050"/>
                  </a:lnTo>
                  <a:lnTo>
                    <a:pt x="60940" y="5050"/>
                  </a:lnTo>
                  <a:cubicBezTo>
                    <a:pt x="59594" y="5050"/>
                    <a:pt x="58920" y="5724"/>
                    <a:pt x="57574" y="6397"/>
                  </a:cubicBezTo>
                  <a:lnTo>
                    <a:pt x="57574" y="6397"/>
                  </a:lnTo>
                  <a:lnTo>
                    <a:pt x="57574" y="6397"/>
                  </a:lnTo>
                  <a:cubicBezTo>
                    <a:pt x="57574" y="6397"/>
                    <a:pt x="49493" y="11784"/>
                    <a:pt x="36699" y="20538"/>
                  </a:cubicBezTo>
                  <a:cubicBezTo>
                    <a:pt x="29965" y="25252"/>
                    <a:pt x="18518" y="34005"/>
                    <a:pt x="5050" y="45453"/>
                  </a:cubicBezTo>
                  <a:cubicBezTo>
                    <a:pt x="15151" y="66327"/>
                    <a:pt x="23905" y="87202"/>
                    <a:pt x="31312" y="108077"/>
                  </a:cubicBezTo>
                  <a:cubicBezTo>
                    <a:pt x="47473" y="95283"/>
                    <a:pt x="65654" y="83162"/>
                    <a:pt x="85855" y="71041"/>
                  </a:cubicBezTo>
                  <a:cubicBezTo>
                    <a:pt x="79122" y="41413"/>
                    <a:pt x="73061" y="19865"/>
                    <a:pt x="70368" y="11784"/>
                  </a:cubicBezTo>
                  <a:cubicBezTo>
                    <a:pt x="70368" y="11784"/>
                    <a:pt x="70368" y="11111"/>
                    <a:pt x="70368" y="11111"/>
                  </a:cubicBezTo>
                  <a:cubicBezTo>
                    <a:pt x="68348" y="7070"/>
                    <a:pt x="65654" y="5050"/>
                    <a:pt x="62287" y="505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9225F6DF-C7D1-4AF1-AFFC-11F82FC79BC9}"/>
                </a:ext>
              </a:extLst>
            </p:cNvPr>
            <p:cNvSpPr/>
            <p:nvPr/>
          </p:nvSpPr>
          <p:spPr>
            <a:xfrm>
              <a:off x="556600" y="5847701"/>
              <a:ext cx="87539" cy="107740"/>
            </a:xfrm>
            <a:custGeom>
              <a:avLst/>
              <a:gdLst>
                <a:gd name="connsiteX0" fmla="*/ 27272 w 87538"/>
                <a:gd name="connsiteY0" fmla="*/ 5050 h 107739"/>
                <a:gd name="connsiteX1" fmla="*/ 19865 w 87538"/>
                <a:gd name="connsiteY1" fmla="*/ 11111 h 107739"/>
                <a:gd name="connsiteX2" fmla="*/ 19865 w 87538"/>
                <a:gd name="connsiteY2" fmla="*/ 11784 h 107739"/>
                <a:gd name="connsiteX3" fmla="*/ 5050 w 87538"/>
                <a:gd name="connsiteY3" fmla="*/ 70368 h 107739"/>
                <a:gd name="connsiteX4" fmla="*/ 59594 w 87538"/>
                <a:gd name="connsiteY4" fmla="*/ 107403 h 107739"/>
                <a:gd name="connsiteX5" fmla="*/ 85855 w 87538"/>
                <a:gd name="connsiteY5" fmla="*/ 44779 h 107739"/>
                <a:gd name="connsiteX6" fmla="*/ 54207 w 87538"/>
                <a:gd name="connsiteY6" fmla="*/ 19865 h 107739"/>
                <a:gd name="connsiteX7" fmla="*/ 32659 w 87538"/>
                <a:gd name="connsiteY7" fmla="*/ 6397 h 107739"/>
                <a:gd name="connsiteX8" fmla="*/ 32659 w 87538"/>
                <a:gd name="connsiteY8" fmla="*/ 6397 h 107739"/>
                <a:gd name="connsiteX9" fmla="*/ 32659 w 87538"/>
                <a:gd name="connsiteY9" fmla="*/ 6397 h 107739"/>
                <a:gd name="connsiteX10" fmla="*/ 29292 w 87538"/>
                <a:gd name="connsiteY10" fmla="*/ 5050 h 107739"/>
                <a:gd name="connsiteX11" fmla="*/ 29292 w 87538"/>
                <a:gd name="connsiteY11" fmla="*/ 5050 h 107739"/>
                <a:gd name="connsiteX12" fmla="*/ 29292 w 87538"/>
                <a:gd name="connsiteY12" fmla="*/ 5050 h 107739"/>
                <a:gd name="connsiteX13" fmla="*/ 27272 w 87538"/>
                <a:gd name="connsiteY13" fmla="*/ 5050 h 10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538" h="107739">
                  <a:moveTo>
                    <a:pt x="27272" y="5050"/>
                  </a:moveTo>
                  <a:cubicBezTo>
                    <a:pt x="23905" y="5050"/>
                    <a:pt x="21211" y="7070"/>
                    <a:pt x="19865" y="11111"/>
                  </a:cubicBezTo>
                  <a:cubicBezTo>
                    <a:pt x="19865" y="11111"/>
                    <a:pt x="19865" y="11784"/>
                    <a:pt x="19865" y="11784"/>
                  </a:cubicBezTo>
                  <a:cubicBezTo>
                    <a:pt x="17171" y="19865"/>
                    <a:pt x="10437" y="41413"/>
                    <a:pt x="5050" y="70368"/>
                  </a:cubicBezTo>
                  <a:cubicBezTo>
                    <a:pt x="25252" y="82488"/>
                    <a:pt x="43433" y="94609"/>
                    <a:pt x="59594" y="107403"/>
                  </a:cubicBezTo>
                  <a:cubicBezTo>
                    <a:pt x="67001" y="87202"/>
                    <a:pt x="75755" y="66327"/>
                    <a:pt x="85855" y="44779"/>
                  </a:cubicBezTo>
                  <a:cubicBezTo>
                    <a:pt x="75081" y="36026"/>
                    <a:pt x="64307" y="27272"/>
                    <a:pt x="54207" y="19865"/>
                  </a:cubicBezTo>
                  <a:cubicBezTo>
                    <a:pt x="40739" y="11784"/>
                    <a:pt x="32659" y="6397"/>
                    <a:pt x="32659" y="6397"/>
                  </a:cubicBezTo>
                  <a:lnTo>
                    <a:pt x="32659" y="6397"/>
                  </a:lnTo>
                  <a:lnTo>
                    <a:pt x="32659" y="6397"/>
                  </a:lnTo>
                  <a:cubicBezTo>
                    <a:pt x="31312" y="5724"/>
                    <a:pt x="29965" y="5050"/>
                    <a:pt x="29292" y="5050"/>
                  </a:cubicBezTo>
                  <a:lnTo>
                    <a:pt x="29292" y="5050"/>
                  </a:lnTo>
                  <a:lnTo>
                    <a:pt x="29292" y="5050"/>
                  </a:lnTo>
                  <a:cubicBezTo>
                    <a:pt x="28618" y="5050"/>
                    <a:pt x="27945" y="5050"/>
                    <a:pt x="27272" y="505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4BCCC178-ECBC-4A16-8E3B-5E55A74E5634}"/>
                </a:ext>
              </a:extLst>
            </p:cNvPr>
            <p:cNvSpPr/>
            <p:nvPr/>
          </p:nvSpPr>
          <p:spPr>
            <a:xfrm>
              <a:off x="366035" y="5983049"/>
              <a:ext cx="94273" cy="101006"/>
            </a:xfrm>
            <a:custGeom>
              <a:avLst/>
              <a:gdLst>
                <a:gd name="connsiteX0" fmla="*/ 35352 w 94272"/>
                <a:gd name="connsiteY0" fmla="*/ 5050 h 101006"/>
                <a:gd name="connsiteX1" fmla="*/ 17844 w 94272"/>
                <a:gd name="connsiteY1" fmla="*/ 5050 h 101006"/>
                <a:gd name="connsiteX2" fmla="*/ 7070 w 94272"/>
                <a:gd name="connsiteY2" fmla="*/ 11784 h 101006"/>
                <a:gd name="connsiteX3" fmla="*/ 5050 w 94272"/>
                <a:gd name="connsiteY3" fmla="*/ 19865 h 101006"/>
                <a:gd name="connsiteX4" fmla="*/ 43433 w 94272"/>
                <a:gd name="connsiteY4" fmla="*/ 95956 h 101006"/>
                <a:gd name="connsiteX5" fmla="*/ 92589 w 94272"/>
                <a:gd name="connsiteY5" fmla="*/ 74408 h 101006"/>
                <a:gd name="connsiteX6" fmla="*/ 86529 w 94272"/>
                <a:gd name="connsiteY6" fmla="*/ 7744 h 101006"/>
                <a:gd name="connsiteX7" fmla="*/ 40739 w 94272"/>
                <a:gd name="connsiteY7" fmla="*/ 5050 h 101006"/>
                <a:gd name="connsiteX8" fmla="*/ 35352 w 94272"/>
                <a:gd name="connsiteY8" fmla="*/ 5050 h 101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272" h="101006">
                  <a:moveTo>
                    <a:pt x="35352" y="5050"/>
                  </a:moveTo>
                  <a:cubicBezTo>
                    <a:pt x="24578" y="5050"/>
                    <a:pt x="17844" y="5050"/>
                    <a:pt x="17844" y="5050"/>
                  </a:cubicBezTo>
                  <a:cubicBezTo>
                    <a:pt x="13804" y="5050"/>
                    <a:pt x="9764" y="7744"/>
                    <a:pt x="7070" y="11784"/>
                  </a:cubicBezTo>
                  <a:cubicBezTo>
                    <a:pt x="5724" y="13804"/>
                    <a:pt x="5050" y="17171"/>
                    <a:pt x="5050" y="19865"/>
                  </a:cubicBezTo>
                  <a:cubicBezTo>
                    <a:pt x="5724" y="27272"/>
                    <a:pt x="11111" y="54880"/>
                    <a:pt x="43433" y="95956"/>
                  </a:cubicBezTo>
                  <a:cubicBezTo>
                    <a:pt x="60267" y="87875"/>
                    <a:pt x="77101" y="80468"/>
                    <a:pt x="92589" y="74408"/>
                  </a:cubicBezTo>
                  <a:cubicBezTo>
                    <a:pt x="89222" y="54207"/>
                    <a:pt x="87202" y="31312"/>
                    <a:pt x="86529" y="7744"/>
                  </a:cubicBezTo>
                  <a:cubicBezTo>
                    <a:pt x="66327" y="5724"/>
                    <a:pt x="50840" y="5050"/>
                    <a:pt x="40739" y="5050"/>
                  </a:cubicBezTo>
                  <a:cubicBezTo>
                    <a:pt x="39392" y="5050"/>
                    <a:pt x="37372" y="5050"/>
                    <a:pt x="35352" y="505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6ADBA2E1-DB1E-485F-87B0-999EC5B7C92A}"/>
                </a:ext>
              </a:extLst>
            </p:cNvPr>
            <p:cNvSpPr/>
            <p:nvPr/>
          </p:nvSpPr>
          <p:spPr>
            <a:xfrm>
              <a:off x="921569" y="5983049"/>
              <a:ext cx="94273" cy="101006"/>
            </a:xfrm>
            <a:custGeom>
              <a:avLst/>
              <a:gdLst>
                <a:gd name="connsiteX0" fmla="*/ 62287 w 94272"/>
                <a:gd name="connsiteY0" fmla="*/ 5050 h 101006"/>
                <a:gd name="connsiteX1" fmla="*/ 56227 w 94272"/>
                <a:gd name="connsiteY1" fmla="*/ 5050 h 101006"/>
                <a:gd name="connsiteX2" fmla="*/ 11111 w 94272"/>
                <a:gd name="connsiteY2" fmla="*/ 7744 h 101006"/>
                <a:gd name="connsiteX3" fmla="*/ 5050 w 94272"/>
                <a:gd name="connsiteY3" fmla="*/ 74408 h 101006"/>
                <a:gd name="connsiteX4" fmla="*/ 54207 w 94272"/>
                <a:gd name="connsiteY4" fmla="*/ 95956 h 101006"/>
                <a:gd name="connsiteX5" fmla="*/ 92589 w 94272"/>
                <a:gd name="connsiteY5" fmla="*/ 19865 h 101006"/>
                <a:gd name="connsiteX6" fmla="*/ 90569 w 94272"/>
                <a:gd name="connsiteY6" fmla="*/ 11784 h 101006"/>
                <a:gd name="connsiteX7" fmla="*/ 79795 w 94272"/>
                <a:gd name="connsiteY7" fmla="*/ 5050 h 101006"/>
                <a:gd name="connsiteX8" fmla="*/ 62287 w 94272"/>
                <a:gd name="connsiteY8" fmla="*/ 5050 h 101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272" h="101006">
                  <a:moveTo>
                    <a:pt x="62287" y="5050"/>
                  </a:moveTo>
                  <a:cubicBezTo>
                    <a:pt x="60267" y="5050"/>
                    <a:pt x="58247" y="5050"/>
                    <a:pt x="56227" y="5050"/>
                  </a:cubicBezTo>
                  <a:cubicBezTo>
                    <a:pt x="46800" y="5724"/>
                    <a:pt x="31312" y="5724"/>
                    <a:pt x="11111" y="7744"/>
                  </a:cubicBezTo>
                  <a:cubicBezTo>
                    <a:pt x="10437" y="30639"/>
                    <a:pt x="8417" y="52860"/>
                    <a:pt x="5050" y="74408"/>
                  </a:cubicBezTo>
                  <a:cubicBezTo>
                    <a:pt x="21211" y="80468"/>
                    <a:pt x="38046" y="87875"/>
                    <a:pt x="54207" y="95956"/>
                  </a:cubicBezTo>
                  <a:cubicBezTo>
                    <a:pt x="87202" y="54880"/>
                    <a:pt x="91916" y="27272"/>
                    <a:pt x="92589" y="19865"/>
                  </a:cubicBezTo>
                  <a:cubicBezTo>
                    <a:pt x="92589" y="17171"/>
                    <a:pt x="91242" y="13131"/>
                    <a:pt x="90569" y="11784"/>
                  </a:cubicBezTo>
                  <a:cubicBezTo>
                    <a:pt x="87875" y="7744"/>
                    <a:pt x="83835" y="5724"/>
                    <a:pt x="79795" y="5050"/>
                  </a:cubicBezTo>
                  <a:cubicBezTo>
                    <a:pt x="79795" y="5724"/>
                    <a:pt x="73061" y="5050"/>
                    <a:pt x="62287" y="505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D7486B81-9E02-46F1-9B58-E8BFCB127985}"/>
                </a:ext>
              </a:extLst>
            </p:cNvPr>
            <p:cNvSpPr/>
            <p:nvPr/>
          </p:nvSpPr>
          <p:spPr>
            <a:xfrm>
              <a:off x="834030" y="6067894"/>
              <a:ext cx="215480" cy="154876"/>
            </a:xfrm>
            <a:custGeom>
              <a:avLst/>
              <a:gdLst>
                <a:gd name="connsiteX0" fmla="*/ 89896 w 215480"/>
                <a:gd name="connsiteY0" fmla="*/ 5050 h 154876"/>
                <a:gd name="connsiteX1" fmla="*/ 58920 w 215480"/>
                <a:gd name="connsiteY1" fmla="*/ 92589 h 154876"/>
                <a:gd name="connsiteX2" fmla="*/ 5050 w 215480"/>
                <a:gd name="connsiteY2" fmla="*/ 150499 h 154876"/>
                <a:gd name="connsiteX3" fmla="*/ 209083 w 215480"/>
                <a:gd name="connsiteY3" fmla="*/ 86529 h 154876"/>
                <a:gd name="connsiteX4" fmla="*/ 209083 w 215480"/>
                <a:gd name="connsiteY4" fmla="*/ 86529 h 154876"/>
                <a:gd name="connsiteX5" fmla="*/ 211103 w 215480"/>
                <a:gd name="connsiteY5" fmla="*/ 79122 h 154876"/>
                <a:gd name="connsiteX6" fmla="*/ 205716 w 215480"/>
                <a:gd name="connsiteY6" fmla="*/ 67674 h 154876"/>
                <a:gd name="connsiteX7" fmla="*/ 200329 w 215480"/>
                <a:gd name="connsiteY7" fmla="*/ 64307 h 154876"/>
                <a:gd name="connsiteX8" fmla="*/ 200329 w 215480"/>
                <a:gd name="connsiteY8" fmla="*/ 64307 h 154876"/>
                <a:gd name="connsiteX9" fmla="*/ 200329 w 215480"/>
                <a:gd name="connsiteY9" fmla="*/ 64307 h 154876"/>
                <a:gd name="connsiteX10" fmla="*/ 189555 w 215480"/>
                <a:gd name="connsiteY10" fmla="*/ 56900 h 154876"/>
                <a:gd name="connsiteX11" fmla="*/ 185515 w 215480"/>
                <a:gd name="connsiteY11" fmla="*/ 54207 h 154876"/>
                <a:gd name="connsiteX12" fmla="*/ 134338 w 215480"/>
                <a:gd name="connsiteY12" fmla="*/ 25252 h 154876"/>
                <a:gd name="connsiteX13" fmla="*/ 89896 w 215480"/>
                <a:gd name="connsiteY13" fmla="*/ 5050 h 154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5480" h="154876">
                  <a:moveTo>
                    <a:pt x="89896" y="5050"/>
                  </a:moveTo>
                  <a:cubicBezTo>
                    <a:pt x="83162" y="38719"/>
                    <a:pt x="73061" y="68348"/>
                    <a:pt x="58920" y="92589"/>
                  </a:cubicBezTo>
                  <a:cubicBezTo>
                    <a:pt x="44106" y="118177"/>
                    <a:pt x="25925" y="137705"/>
                    <a:pt x="5050" y="150499"/>
                  </a:cubicBezTo>
                  <a:cubicBezTo>
                    <a:pt x="160600" y="141745"/>
                    <a:pt x="204369" y="91916"/>
                    <a:pt x="209083" y="86529"/>
                  </a:cubicBezTo>
                  <a:lnTo>
                    <a:pt x="209083" y="86529"/>
                  </a:lnTo>
                  <a:cubicBezTo>
                    <a:pt x="210430" y="84509"/>
                    <a:pt x="211103" y="81815"/>
                    <a:pt x="211103" y="79122"/>
                  </a:cubicBezTo>
                  <a:cubicBezTo>
                    <a:pt x="211103" y="74408"/>
                    <a:pt x="209083" y="70368"/>
                    <a:pt x="205716" y="67674"/>
                  </a:cubicBezTo>
                  <a:cubicBezTo>
                    <a:pt x="205716" y="67674"/>
                    <a:pt x="203696" y="66327"/>
                    <a:pt x="200329" y="64307"/>
                  </a:cubicBezTo>
                  <a:lnTo>
                    <a:pt x="200329" y="64307"/>
                  </a:lnTo>
                  <a:lnTo>
                    <a:pt x="200329" y="64307"/>
                  </a:lnTo>
                  <a:cubicBezTo>
                    <a:pt x="197636" y="62287"/>
                    <a:pt x="194269" y="60267"/>
                    <a:pt x="189555" y="56900"/>
                  </a:cubicBezTo>
                  <a:cubicBezTo>
                    <a:pt x="188208" y="56227"/>
                    <a:pt x="186862" y="55553"/>
                    <a:pt x="185515" y="54207"/>
                  </a:cubicBezTo>
                  <a:cubicBezTo>
                    <a:pt x="174067" y="46800"/>
                    <a:pt x="156560" y="36026"/>
                    <a:pt x="134338" y="25252"/>
                  </a:cubicBezTo>
                  <a:cubicBezTo>
                    <a:pt x="119524" y="17171"/>
                    <a:pt x="104710" y="10437"/>
                    <a:pt x="89896" y="505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92236B37-0AD8-4DD0-ADA2-2418E17D9930}"/>
                </a:ext>
              </a:extLst>
            </p:cNvPr>
            <p:cNvSpPr/>
            <p:nvPr/>
          </p:nvSpPr>
          <p:spPr>
            <a:xfrm>
              <a:off x="335733" y="6067894"/>
              <a:ext cx="215480" cy="154876"/>
            </a:xfrm>
            <a:custGeom>
              <a:avLst/>
              <a:gdLst>
                <a:gd name="connsiteX0" fmla="*/ 125584 w 215480"/>
                <a:gd name="connsiteY0" fmla="*/ 5050 h 154876"/>
                <a:gd name="connsiteX1" fmla="*/ 15151 w 215480"/>
                <a:gd name="connsiteY1" fmla="*/ 63634 h 154876"/>
                <a:gd name="connsiteX2" fmla="*/ 10437 w 215480"/>
                <a:gd name="connsiteY2" fmla="*/ 67001 h 154876"/>
                <a:gd name="connsiteX3" fmla="*/ 5050 w 215480"/>
                <a:gd name="connsiteY3" fmla="*/ 78448 h 154876"/>
                <a:gd name="connsiteX4" fmla="*/ 7070 w 215480"/>
                <a:gd name="connsiteY4" fmla="*/ 85855 h 154876"/>
                <a:gd name="connsiteX5" fmla="*/ 7070 w 215480"/>
                <a:gd name="connsiteY5" fmla="*/ 86529 h 154876"/>
                <a:gd name="connsiteX6" fmla="*/ 8417 w 215480"/>
                <a:gd name="connsiteY6" fmla="*/ 87875 h 154876"/>
                <a:gd name="connsiteX7" fmla="*/ 9091 w 215480"/>
                <a:gd name="connsiteY7" fmla="*/ 88549 h 154876"/>
                <a:gd name="connsiteX8" fmla="*/ 16498 w 215480"/>
                <a:gd name="connsiteY8" fmla="*/ 95283 h 154876"/>
                <a:gd name="connsiteX9" fmla="*/ 53533 w 215480"/>
                <a:gd name="connsiteY9" fmla="*/ 117504 h 154876"/>
                <a:gd name="connsiteX10" fmla="*/ 211103 w 215480"/>
                <a:gd name="connsiteY10" fmla="*/ 149826 h 154876"/>
                <a:gd name="connsiteX11" fmla="*/ 157233 w 215480"/>
                <a:gd name="connsiteY11" fmla="*/ 91916 h 154876"/>
                <a:gd name="connsiteX12" fmla="*/ 125584 w 215480"/>
                <a:gd name="connsiteY12" fmla="*/ 5050 h 154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5480" h="154876">
                  <a:moveTo>
                    <a:pt x="125584" y="5050"/>
                  </a:moveTo>
                  <a:cubicBezTo>
                    <a:pt x="73061" y="24578"/>
                    <a:pt x="31312" y="52187"/>
                    <a:pt x="15151" y="63634"/>
                  </a:cubicBezTo>
                  <a:cubicBezTo>
                    <a:pt x="11784" y="65654"/>
                    <a:pt x="10437" y="67001"/>
                    <a:pt x="10437" y="67001"/>
                  </a:cubicBezTo>
                  <a:cubicBezTo>
                    <a:pt x="7070" y="69694"/>
                    <a:pt x="5050" y="73735"/>
                    <a:pt x="5050" y="78448"/>
                  </a:cubicBezTo>
                  <a:cubicBezTo>
                    <a:pt x="5050" y="81142"/>
                    <a:pt x="5724" y="83835"/>
                    <a:pt x="7070" y="85855"/>
                  </a:cubicBezTo>
                  <a:cubicBezTo>
                    <a:pt x="7070" y="85855"/>
                    <a:pt x="7070" y="85855"/>
                    <a:pt x="7070" y="86529"/>
                  </a:cubicBezTo>
                  <a:cubicBezTo>
                    <a:pt x="7744" y="87202"/>
                    <a:pt x="7744" y="87202"/>
                    <a:pt x="8417" y="87875"/>
                  </a:cubicBezTo>
                  <a:cubicBezTo>
                    <a:pt x="8417" y="87875"/>
                    <a:pt x="9091" y="88549"/>
                    <a:pt x="9091" y="88549"/>
                  </a:cubicBezTo>
                  <a:cubicBezTo>
                    <a:pt x="10437" y="89896"/>
                    <a:pt x="12457" y="92589"/>
                    <a:pt x="16498" y="95283"/>
                  </a:cubicBezTo>
                  <a:cubicBezTo>
                    <a:pt x="23231" y="100670"/>
                    <a:pt x="34679" y="109423"/>
                    <a:pt x="53533" y="117504"/>
                  </a:cubicBezTo>
                  <a:cubicBezTo>
                    <a:pt x="92589" y="135012"/>
                    <a:pt x="147132" y="146459"/>
                    <a:pt x="211103" y="149826"/>
                  </a:cubicBezTo>
                  <a:cubicBezTo>
                    <a:pt x="190228" y="137032"/>
                    <a:pt x="171374" y="117504"/>
                    <a:pt x="157233" y="91916"/>
                  </a:cubicBezTo>
                  <a:cubicBezTo>
                    <a:pt x="143092" y="68348"/>
                    <a:pt x="132318" y="38719"/>
                    <a:pt x="125584" y="505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429EC025-B3B7-44E6-870C-7B52890DE426}"/>
                </a:ext>
              </a:extLst>
            </p:cNvPr>
            <p:cNvSpPr/>
            <p:nvPr/>
          </p:nvSpPr>
          <p:spPr>
            <a:xfrm>
              <a:off x="705416" y="6224117"/>
              <a:ext cx="215480" cy="40402"/>
            </a:xfrm>
            <a:custGeom>
              <a:avLst/>
              <a:gdLst>
                <a:gd name="connsiteX0" fmla="*/ 198982 w 215480"/>
                <a:gd name="connsiteY0" fmla="*/ 5050 h 40402"/>
                <a:gd name="connsiteX1" fmla="*/ 161273 w 215480"/>
                <a:gd name="connsiteY1" fmla="*/ 9091 h 40402"/>
                <a:gd name="connsiteX2" fmla="*/ 153193 w 215480"/>
                <a:gd name="connsiteY2" fmla="*/ 10437 h 40402"/>
                <a:gd name="connsiteX3" fmla="*/ 123564 w 215480"/>
                <a:gd name="connsiteY3" fmla="*/ 11784 h 40402"/>
                <a:gd name="connsiteX4" fmla="*/ 99323 w 215480"/>
                <a:gd name="connsiteY4" fmla="*/ 11111 h 40402"/>
                <a:gd name="connsiteX5" fmla="*/ 98649 w 215480"/>
                <a:gd name="connsiteY5" fmla="*/ 11111 h 40402"/>
                <a:gd name="connsiteX6" fmla="*/ 72388 w 215480"/>
                <a:gd name="connsiteY6" fmla="*/ 10437 h 40402"/>
                <a:gd name="connsiteX7" fmla="*/ 7070 w 215480"/>
                <a:gd name="connsiteY7" fmla="*/ 17171 h 40402"/>
                <a:gd name="connsiteX8" fmla="*/ 5050 w 215480"/>
                <a:gd name="connsiteY8" fmla="*/ 20538 h 40402"/>
                <a:gd name="connsiteX9" fmla="*/ 7744 w 215480"/>
                <a:gd name="connsiteY9" fmla="*/ 21211 h 40402"/>
                <a:gd name="connsiteX10" fmla="*/ 9091 w 215480"/>
                <a:gd name="connsiteY10" fmla="*/ 21211 h 40402"/>
                <a:gd name="connsiteX11" fmla="*/ 33332 w 215480"/>
                <a:gd name="connsiteY11" fmla="*/ 20538 h 40402"/>
                <a:gd name="connsiteX12" fmla="*/ 99996 w 215480"/>
                <a:gd name="connsiteY12" fmla="*/ 29965 h 40402"/>
                <a:gd name="connsiteX13" fmla="*/ 157233 w 215480"/>
                <a:gd name="connsiteY13" fmla="*/ 38719 h 40402"/>
                <a:gd name="connsiteX14" fmla="*/ 209083 w 215480"/>
                <a:gd name="connsiteY14" fmla="*/ 24578 h 40402"/>
                <a:gd name="connsiteX15" fmla="*/ 212450 w 215480"/>
                <a:gd name="connsiteY15" fmla="*/ 15151 h 40402"/>
                <a:gd name="connsiteX16" fmla="*/ 198982 w 215480"/>
                <a:gd name="connsiteY16" fmla="*/ 5050 h 40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5480" h="40402">
                  <a:moveTo>
                    <a:pt x="198982" y="5050"/>
                  </a:moveTo>
                  <a:cubicBezTo>
                    <a:pt x="190902" y="5050"/>
                    <a:pt x="179454" y="6397"/>
                    <a:pt x="161273" y="9091"/>
                  </a:cubicBezTo>
                  <a:cubicBezTo>
                    <a:pt x="158580" y="9764"/>
                    <a:pt x="155886" y="9764"/>
                    <a:pt x="153193" y="10437"/>
                  </a:cubicBezTo>
                  <a:cubicBezTo>
                    <a:pt x="145112" y="11784"/>
                    <a:pt x="135685" y="11784"/>
                    <a:pt x="123564" y="11784"/>
                  </a:cubicBezTo>
                  <a:cubicBezTo>
                    <a:pt x="116157" y="11784"/>
                    <a:pt x="108077" y="11784"/>
                    <a:pt x="99323" y="11111"/>
                  </a:cubicBezTo>
                  <a:lnTo>
                    <a:pt x="98649" y="11111"/>
                  </a:lnTo>
                  <a:cubicBezTo>
                    <a:pt x="90569" y="11111"/>
                    <a:pt x="81142" y="10437"/>
                    <a:pt x="72388" y="10437"/>
                  </a:cubicBezTo>
                  <a:cubicBezTo>
                    <a:pt x="53533" y="10437"/>
                    <a:pt x="28618" y="11111"/>
                    <a:pt x="7070" y="17171"/>
                  </a:cubicBezTo>
                  <a:cubicBezTo>
                    <a:pt x="5724" y="18518"/>
                    <a:pt x="5050" y="19865"/>
                    <a:pt x="5050" y="20538"/>
                  </a:cubicBezTo>
                  <a:cubicBezTo>
                    <a:pt x="5050" y="21211"/>
                    <a:pt x="6397" y="21211"/>
                    <a:pt x="7744" y="21211"/>
                  </a:cubicBezTo>
                  <a:cubicBezTo>
                    <a:pt x="7744" y="21211"/>
                    <a:pt x="8417" y="21211"/>
                    <a:pt x="9091" y="21211"/>
                  </a:cubicBezTo>
                  <a:cubicBezTo>
                    <a:pt x="17171" y="20538"/>
                    <a:pt x="25252" y="20538"/>
                    <a:pt x="33332" y="20538"/>
                  </a:cubicBezTo>
                  <a:cubicBezTo>
                    <a:pt x="61614" y="20538"/>
                    <a:pt x="81142" y="25252"/>
                    <a:pt x="99996" y="29965"/>
                  </a:cubicBezTo>
                  <a:cubicBezTo>
                    <a:pt x="117504" y="34679"/>
                    <a:pt x="134338" y="38719"/>
                    <a:pt x="157233" y="38719"/>
                  </a:cubicBezTo>
                  <a:cubicBezTo>
                    <a:pt x="182148" y="38719"/>
                    <a:pt x="201676" y="33332"/>
                    <a:pt x="209083" y="24578"/>
                  </a:cubicBezTo>
                  <a:cubicBezTo>
                    <a:pt x="211776" y="21885"/>
                    <a:pt x="213123" y="18518"/>
                    <a:pt x="212450" y="15151"/>
                  </a:cubicBezTo>
                  <a:cubicBezTo>
                    <a:pt x="211776" y="8417"/>
                    <a:pt x="209756" y="5050"/>
                    <a:pt x="198982" y="505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926966C6-264E-4E10-9312-339A2F429074}"/>
                </a:ext>
              </a:extLst>
            </p:cNvPr>
            <p:cNvSpPr/>
            <p:nvPr/>
          </p:nvSpPr>
          <p:spPr>
            <a:xfrm>
              <a:off x="462327" y="6224117"/>
              <a:ext cx="215480" cy="40402"/>
            </a:xfrm>
            <a:custGeom>
              <a:avLst/>
              <a:gdLst>
                <a:gd name="connsiteX0" fmla="*/ 18518 w 215480"/>
                <a:gd name="connsiteY0" fmla="*/ 5050 h 40402"/>
                <a:gd name="connsiteX1" fmla="*/ 5050 w 215480"/>
                <a:gd name="connsiteY1" fmla="*/ 14478 h 40402"/>
                <a:gd name="connsiteX2" fmla="*/ 8417 w 215480"/>
                <a:gd name="connsiteY2" fmla="*/ 23905 h 40402"/>
                <a:gd name="connsiteX3" fmla="*/ 60940 w 215480"/>
                <a:gd name="connsiteY3" fmla="*/ 38046 h 40402"/>
                <a:gd name="connsiteX4" fmla="*/ 118177 w 215480"/>
                <a:gd name="connsiteY4" fmla="*/ 29292 h 40402"/>
                <a:gd name="connsiteX5" fmla="*/ 184841 w 215480"/>
                <a:gd name="connsiteY5" fmla="*/ 19865 h 40402"/>
                <a:gd name="connsiteX6" fmla="*/ 209756 w 215480"/>
                <a:gd name="connsiteY6" fmla="*/ 21211 h 40402"/>
                <a:gd name="connsiteX7" fmla="*/ 211103 w 215480"/>
                <a:gd name="connsiteY7" fmla="*/ 21211 h 40402"/>
                <a:gd name="connsiteX8" fmla="*/ 213797 w 215480"/>
                <a:gd name="connsiteY8" fmla="*/ 20538 h 40402"/>
                <a:gd name="connsiteX9" fmla="*/ 211776 w 215480"/>
                <a:gd name="connsiteY9" fmla="*/ 18518 h 40402"/>
                <a:gd name="connsiteX10" fmla="*/ 146459 w 215480"/>
                <a:gd name="connsiteY10" fmla="*/ 11784 h 40402"/>
                <a:gd name="connsiteX11" fmla="*/ 146459 w 215480"/>
                <a:gd name="connsiteY11" fmla="*/ 11784 h 40402"/>
                <a:gd name="connsiteX12" fmla="*/ 120197 w 215480"/>
                <a:gd name="connsiteY12" fmla="*/ 12457 h 40402"/>
                <a:gd name="connsiteX13" fmla="*/ 119524 w 215480"/>
                <a:gd name="connsiteY13" fmla="*/ 12457 h 40402"/>
                <a:gd name="connsiteX14" fmla="*/ 95283 w 215480"/>
                <a:gd name="connsiteY14" fmla="*/ 13131 h 40402"/>
                <a:gd name="connsiteX15" fmla="*/ 65654 w 215480"/>
                <a:gd name="connsiteY15" fmla="*/ 11784 h 40402"/>
                <a:gd name="connsiteX16" fmla="*/ 56900 w 215480"/>
                <a:gd name="connsiteY16" fmla="*/ 10437 h 40402"/>
                <a:gd name="connsiteX17" fmla="*/ 18518 w 215480"/>
                <a:gd name="connsiteY17" fmla="*/ 5050 h 40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5480" h="40402">
                  <a:moveTo>
                    <a:pt x="18518" y="5050"/>
                  </a:moveTo>
                  <a:cubicBezTo>
                    <a:pt x="7744" y="5050"/>
                    <a:pt x="5724" y="7744"/>
                    <a:pt x="5050" y="14478"/>
                  </a:cubicBezTo>
                  <a:cubicBezTo>
                    <a:pt x="5050" y="17844"/>
                    <a:pt x="5724" y="21211"/>
                    <a:pt x="8417" y="23905"/>
                  </a:cubicBezTo>
                  <a:cubicBezTo>
                    <a:pt x="16498" y="32659"/>
                    <a:pt x="36026" y="38046"/>
                    <a:pt x="60940" y="38046"/>
                  </a:cubicBezTo>
                  <a:cubicBezTo>
                    <a:pt x="83835" y="38046"/>
                    <a:pt x="100670" y="34005"/>
                    <a:pt x="118177" y="29292"/>
                  </a:cubicBezTo>
                  <a:cubicBezTo>
                    <a:pt x="137032" y="24578"/>
                    <a:pt x="155886" y="19865"/>
                    <a:pt x="184841" y="19865"/>
                  </a:cubicBezTo>
                  <a:cubicBezTo>
                    <a:pt x="192922" y="19865"/>
                    <a:pt x="201002" y="20538"/>
                    <a:pt x="209756" y="21211"/>
                  </a:cubicBezTo>
                  <a:cubicBezTo>
                    <a:pt x="210430" y="21211"/>
                    <a:pt x="210430" y="21211"/>
                    <a:pt x="211103" y="21211"/>
                  </a:cubicBezTo>
                  <a:cubicBezTo>
                    <a:pt x="212450" y="21211"/>
                    <a:pt x="213797" y="21211"/>
                    <a:pt x="213797" y="20538"/>
                  </a:cubicBezTo>
                  <a:cubicBezTo>
                    <a:pt x="213797" y="19865"/>
                    <a:pt x="213123" y="18518"/>
                    <a:pt x="211776" y="18518"/>
                  </a:cubicBezTo>
                  <a:cubicBezTo>
                    <a:pt x="190228" y="12457"/>
                    <a:pt x="165314" y="11784"/>
                    <a:pt x="146459" y="11784"/>
                  </a:cubicBezTo>
                  <a:lnTo>
                    <a:pt x="146459" y="11784"/>
                  </a:lnTo>
                  <a:cubicBezTo>
                    <a:pt x="137032" y="11784"/>
                    <a:pt x="128278" y="11784"/>
                    <a:pt x="120197" y="12457"/>
                  </a:cubicBezTo>
                  <a:lnTo>
                    <a:pt x="119524" y="12457"/>
                  </a:lnTo>
                  <a:cubicBezTo>
                    <a:pt x="110770" y="12457"/>
                    <a:pt x="103363" y="13131"/>
                    <a:pt x="95283" y="13131"/>
                  </a:cubicBezTo>
                  <a:cubicBezTo>
                    <a:pt x="82488" y="13131"/>
                    <a:pt x="73061" y="12457"/>
                    <a:pt x="65654" y="11784"/>
                  </a:cubicBezTo>
                  <a:cubicBezTo>
                    <a:pt x="62961" y="11111"/>
                    <a:pt x="59594" y="11111"/>
                    <a:pt x="56900" y="10437"/>
                  </a:cubicBezTo>
                  <a:cubicBezTo>
                    <a:pt x="38046" y="7070"/>
                    <a:pt x="26598" y="5050"/>
                    <a:pt x="18518" y="505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40E3CC19-0ECC-4F35-91AA-BBDE104079E3}"/>
                </a:ext>
              </a:extLst>
            </p:cNvPr>
            <p:cNvSpPr/>
            <p:nvPr/>
          </p:nvSpPr>
          <p:spPr>
            <a:xfrm>
              <a:off x="363341" y="6286068"/>
              <a:ext cx="666641" cy="215480"/>
            </a:xfrm>
            <a:custGeom>
              <a:avLst/>
              <a:gdLst>
                <a:gd name="connsiteX0" fmla="*/ 617148 w 666641"/>
                <a:gd name="connsiteY0" fmla="*/ 5724 h 215479"/>
                <a:gd name="connsiteX1" fmla="*/ 586173 w 666641"/>
                <a:gd name="connsiteY1" fmla="*/ 139725 h 215479"/>
                <a:gd name="connsiteX2" fmla="*/ 553851 w 666641"/>
                <a:gd name="connsiteY2" fmla="*/ 5724 h 215479"/>
                <a:gd name="connsiteX3" fmla="*/ 508735 w 666641"/>
                <a:gd name="connsiteY3" fmla="*/ 5724 h 215479"/>
                <a:gd name="connsiteX4" fmla="*/ 475739 w 666641"/>
                <a:gd name="connsiteY4" fmla="*/ 137705 h 215479"/>
                <a:gd name="connsiteX5" fmla="*/ 445438 w 666641"/>
                <a:gd name="connsiteY5" fmla="*/ 5724 h 215479"/>
                <a:gd name="connsiteX6" fmla="*/ 396281 w 666641"/>
                <a:gd name="connsiteY6" fmla="*/ 5724 h 215479"/>
                <a:gd name="connsiteX7" fmla="*/ 450825 w 666641"/>
                <a:gd name="connsiteY7" fmla="*/ 214470 h 215479"/>
                <a:gd name="connsiteX8" fmla="*/ 499308 w 666641"/>
                <a:gd name="connsiteY8" fmla="*/ 214470 h 215479"/>
                <a:gd name="connsiteX9" fmla="*/ 530956 w 666641"/>
                <a:gd name="connsiteY9" fmla="*/ 82488 h 215479"/>
                <a:gd name="connsiteX10" fmla="*/ 563278 w 666641"/>
                <a:gd name="connsiteY10" fmla="*/ 214470 h 215479"/>
                <a:gd name="connsiteX11" fmla="*/ 611088 w 666641"/>
                <a:gd name="connsiteY11" fmla="*/ 214470 h 215479"/>
                <a:gd name="connsiteX12" fmla="*/ 611761 w 666641"/>
                <a:gd name="connsiteY12" fmla="*/ 212450 h 215479"/>
                <a:gd name="connsiteX13" fmla="*/ 666305 w 666641"/>
                <a:gd name="connsiteY13" fmla="*/ 5050 h 215479"/>
                <a:gd name="connsiteX14" fmla="*/ 617148 w 666641"/>
                <a:gd name="connsiteY14" fmla="*/ 5050 h 215479"/>
                <a:gd name="connsiteX15" fmla="*/ 167334 w 666641"/>
                <a:gd name="connsiteY15" fmla="*/ 139052 h 215479"/>
                <a:gd name="connsiteX16" fmla="*/ 53533 w 666641"/>
                <a:gd name="connsiteY16" fmla="*/ 5724 h 215479"/>
                <a:gd name="connsiteX17" fmla="*/ 5050 w 666641"/>
                <a:gd name="connsiteY17" fmla="*/ 5724 h 215479"/>
                <a:gd name="connsiteX18" fmla="*/ 5050 w 666641"/>
                <a:gd name="connsiteY18" fmla="*/ 214470 h 215479"/>
                <a:gd name="connsiteX19" fmla="*/ 52187 w 666641"/>
                <a:gd name="connsiteY19" fmla="*/ 214470 h 215479"/>
                <a:gd name="connsiteX20" fmla="*/ 52187 w 666641"/>
                <a:gd name="connsiteY20" fmla="*/ 81142 h 215479"/>
                <a:gd name="connsiteX21" fmla="*/ 165314 w 666641"/>
                <a:gd name="connsiteY21" fmla="*/ 214470 h 215479"/>
                <a:gd name="connsiteX22" fmla="*/ 213797 w 666641"/>
                <a:gd name="connsiteY22" fmla="*/ 214470 h 215479"/>
                <a:gd name="connsiteX23" fmla="*/ 213797 w 666641"/>
                <a:gd name="connsiteY23" fmla="*/ 5724 h 215479"/>
                <a:gd name="connsiteX24" fmla="*/ 166660 w 666641"/>
                <a:gd name="connsiteY24" fmla="*/ 5724 h 215479"/>
                <a:gd name="connsiteX25" fmla="*/ 166660 w 666641"/>
                <a:gd name="connsiteY25" fmla="*/ 139052 h 21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66641" h="215479">
                  <a:moveTo>
                    <a:pt x="617148" y="5724"/>
                  </a:moveTo>
                  <a:lnTo>
                    <a:pt x="586173" y="139725"/>
                  </a:lnTo>
                  <a:lnTo>
                    <a:pt x="553851" y="5724"/>
                  </a:lnTo>
                  <a:lnTo>
                    <a:pt x="508735" y="5724"/>
                  </a:lnTo>
                  <a:lnTo>
                    <a:pt x="475739" y="137705"/>
                  </a:lnTo>
                  <a:lnTo>
                    <a:pt x="445438" y="5724"/>
                  </a:lnTo>
                  <a:lnTo>
                    <a:pt x="396281" y="5724"/>
                  </a:lnTo>
                  <a:lnTo>
                    <a:pt x="450825" y="214470"/>
                  </a:lnTo>
                  <a:lnTo>
                    <a:pt x="499308" y="214470"/>
                  </a:lnTo>
                  <a:lnTo>
                    <a:pt x="530956" y="82488"/>
                  </a:lnTo>
                  <a:lnTo>
                    <a:pt x="563278" y="214470"/>
                  </a:lnTo>
                  <a:lnTo>
                    <a:pt x="611088" y="214470"/>
                  </a:lnTo>
                  <a:lnTo>
                    <a:pt x="611761" y="212450"/>
                  </a:lnTo>
                  <a:lnTo>
                    <a:pt x="666305" y="5050"/>
                  </a:lnTo>
                  <a:lnTo>
                    <a:pt x="617148" y="5050"/>
                  </a:lnTo>
                  <a:close/>
                  <a:moveTo>
                    <a:pt x="167334" y="139052"/>
                  </a:moveTo>
                  <a:lnTo>
                    <a:pt x="53533" y="5724"/>
                  </a:lnTo>
                  <a:lnTo>
                    <a:pt x="5050" y="5724"/>
                  </a:lnTo>
                  <a:lnTo>
                    <a:pt x="5050" y="214470"/>
                  </a:lnTo>
                  <a:lnTo>
                    <a:pt x="52187" y="214470"/>
                  </a:lnTo>
                  <a:lnTo>
                    <a:pt x="52187" y="81142"/>
                  </a:lnTo>
                  <a:lnTo>
                    <a:pt x="165314" y="214470"/>
                  </a:lnTo>
                  <a:lnTo>
                    <a:pt x="213797" y="214470"/>
                  </a:lnTo>
                  <a:lnTo>
                    <a:pt x="213797" y="5724"/>
                  </a:lnTo>
                  <a:lnTo>
                    <a:pt x="166660" y="5724"/>
                  </a:lnTo>
                  <a:lnTo>
                    <a:pt x="166660" y="1390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09EBF3C6-E016-4D9B-BEC9-97A083E3C452}"/>
                </a:ext>
              </a:extLst>
            </p:cNvPr>
            <p:cNvSpPr/>
            <p:nvPr/>
          </p:nvSpPr>
          <p:spPr>
            <a:xfrm>
              <a:off x="584882" y="6282028"/>
              <a:ext cx="175078" cy="228947"/>
            </a:xfrm>
            <a:custGeom>
              <a:avLst/>
              <a:gdLst>
                <a:gd name="connsiteX0" fmla="*/ 5050 w 175077"/>
                <a:gd name="connsiteY0" fmla="*/ 189555 h 228947"/>
                <a:gd name="connsiteX1" fmla="*/ 32659 w 175077"/>
                <a:gd name="connsiteY1" fmla="*/ 156560 h 228947"/>
                <a:gd name="connsiteX2" fmla="*/ 95956 w 175077"/>
                <a:gd name="connsiteY2" fmla="*/ 182148 h 228947"/>
                <a:gd name="connsiteX3" fmla="*/ 126931 w 175077"/>
                <a:gd name="connsiteY3" fmla="*/ 161947 h 228947"/>
                <a:gd name="connsiteX4" fmla="*/ 126931 w 175077"/>
                <a:gd name="connsiteY4" fmla="*/ 161273 h 228947"/>
                <a:gd name="connsiteX5" fmla="*/ 83835 w 175077"/>
                <a:gd name="connsiteY5" fmla="*/ 134338 h 228947"/>
                <a:gd name="connsiteX6" fmla="*/ 13804 w 175077"/>
                <a:gd name="connsiteY6" fmla="*/ 69694 h 228947"/>
                <a:gd name="connsiteX7" fmla="*/ 13804 w 175077"/>
                <a:gd name="connsiteY7" fmla="*/ 69021 h 228947"/>
                <a:gd name="connsiteX8" fmla="*/ 87875 w 175077"/>
                <a:gd name="connsiteY8" fmla="*/ 5050 h 228947"/>
                <a:gd name="connsiteX9" fmla="*/ 166660 w 175077"/>
                <a:gd name="connsiteY9" fmla="*/ 31985 h 228947"/>
                <a:gd name="connsiteX10" fmla="*/ 142419 w 175077"/>
                <a:gd name="connsiteY10" fmla="*/ 67001 h 228947"/>
                <a:gd name="connsiteX11" fmla="*/ 87202 w 175077"/>
                <a:gd name="connsiteY11" fmla="*/ 46126 h 228947"/>
                <a:gd name="connsiteX12" fmla="*/ 59594 w 175077"/>
                <a:gd name="connsiteY12" fmla="*/ 64981 h 228947"/>
                <a:gd name="connsiteX13" fmla="*/ 59594 w 175077"/>
                <a:gd name="connsiteY13" fmla="*/ 65654 h 228947"/>
                <a:gd name="connsiteX14" fmla="*/ 105383 w 175077"/>
                <a:gd name="connsiteY14" fmla="*/ 93262 h 228947"/>
                <a:gd name="connsiteX15" fmla="*/ 172721 w 175077"/>
                <a:gd name="connsiteY15" fmla="*/ 157233 h 228947"/>
                <a:gd name="connsiteX16" fmla="*/ 172721 w 175077"/>
                <a:gd name="connsiteY16" fmla="*/ 157906 h 228947"/>
                <a:gd name="connsiteX17" fmla="*/ 94609 w 175077"/>
                <a:gd name="connsiteY17" fmla="*/ 223897 h 228947"/>
                <a:gd name="connsiteX18" fmla="*/ 5050 w 175077"/>
                <a:gd name="connsiteY18" fmla="*/ 189555 h 228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5077" h="228947">
                  <a:moveTo>
                    <a:pt x="5050" y="189555"/>
                  </a:moveTo>
                  <a:lnTo>
                    <a:pt x="32659" y="156560"/>
                  </a:lnTo>
                  <a:cubicBezTo>
                    <a:pt x="51513" y="172047"/>
                    <a:pt x="71714" y="182148"/>
                    <a:pt x="95956" y="182148"/>
                  </a:cubicBezTo>
                  <a:cubicBezTo>
                    <a:pt x="114810" y="182148"/>
                    <a:pt x="126931" y="174741"/>
                    <a:pt x="126931" y="161947"/>
                  </a:cubicBezTo>
                  <a:lnTo>
                    <a:pt x="126931" y="161273"/>
                  </a:lnTo>
                  <a:cubicBezTo>
                    <a:pt x="126931" y="149152"/>
                    <a:pt x="119524" y="143092"/>
                    <a:pt x="83835" y="134338"/>
                  </a:cubicBezTo>
                  <a:cubicBezTo>
                    <a:pt x="41413" y="123564"/>
                    <a:pt x="13804" y="111443"/>
                    <a:pt x="13804" y="69694"/>
                  </a:cubicBezTo>
                  <a:lnTo>
                    <a:pt x="13804" y="69021"/>
                  </a:lnTo>
                  <a:cubicBezTo>
                    <a:pt x="13804" y="30639"/>
                    <a:pt x="44779" y="5050"/>
                    <a:pt x="87875" y="5050"/>
                  </a:cubicBezTo>
                  <a:cubicBezTo>
                    <a:pt x="118851" y="5050"/>
                    <a:pt x="145112" y="14478"/>
                    <a:pt x="166660" y="31985"/>
                  </a:cubicBezTo>
                  <a:lnTo>
                    <a:pt x="142419" y="67001"/>
                  </a:lnTo>
                  <a:cubicBezTo>
                    <a:pt x="123564" y="54207"/>
                    <a:pt x="105383" y="46126"/>
                    <a:pt x="87202" y="46126"/>
                  </a:cubicBezTo>
                  <a:cubicBezTo>
                    <a:pt x="69021" y="46126"/>
                    <a:pt x="59594" y="54207"/>
                    <a:pt x="59594" y="64981"/>
                  </a:cubicBezTo>
                  <a:lnTo>
                    <a:pt x="59594" y="65654"/>
                  </a:lnTo>
                  <a:cubicBezTo>
                    <a:pt x="59594" y="79795"/>
                    <a:pt x="69021" y="83835"/>
                    <a:pt x="105383" y="93262"/>
                  </a:cubicBezTo>
                  <a:cubicBezTo>
                    <a:pt x="148479" y="104710"/>
                    <a:pt x="172721" y="120197"/>
                    <a:pt x="172721" y="157233"/>
                  </a:cubicBezTo>
                  <a:lnTo>
                    <a:pt x="172721" y="157906"/>
                  </a:lnTo>
                  <a:cubicBezTo>
                    <a:pt x="172721" y="200329"/>
                    <a:pt x="140399" y="223897"/>
                    <a:pt x="94609" y="223897"/>
                  </a:cubicBezTo>
                  <a:cubicBezTo>
                    <a:pt x="62961" y="223224"/>
                    <a:pt x="30639" y="212450"/>
                    <a:pt x="5050" y="189555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74148BF6-D512-454C-A5B1-54A8462CE225}"/>
                </a:ext>
              </a:extLst>
            </p:cNvPr>
            <p:cNvSpPr/>
            <p:nvPr/>
          </p:nvSpPr>
          <p:spPr>
            <a:xfrm>
              <a:off x="358628" y="6525789"/>
              <a:ext cx="67338" cy="74071"/>
            </a:xfrm>
            <a:custGeom>
              <a:avLst/>
              <a:gdLst>
                <a:gd name="connsiteX0" fmla="*/ 5050 w 67337"/>
                <a:gd name="connsiteY0" fmla="*/ 38719 h 74071"/>
                <a:gd name="connsiteX1" fmla="*/ 5050 w 67337"/>
                <a:gd name="connsiteY1" fmla="*/ 38719 h 74071"/>
                <a:gd name="connsiteX2" fmla="*/ 38719 w 67337"/>
                <a:gd name="connsiteY2" fmla="*/ 5050 h 74071"/>
                <a:gd name="connsiteX3" fmla="*/ 63634 w 67337"/>
                <a:gd name="connsiteY3" fmla="*/ 13804 h 74071"/>
                <a:gd name="connsiteX4" fmla="*/ 56227 w 67337"/>
                <a:gd name="connsiteY4" fmla="*/ 22558 h 74071"/>
                <a:gd name="connsiteX5" fmla="*/ 38046 w 67337"/>
                <a:gd name="connsiteY5" fmla="*/ 15824 h 74071"/>
                <a:gd name="connsiteX6" fmla="*/ 17171 w 67337"/>
                <a:gd name="connsiteY6" fmla="*/ 38719 h 74071"/>
                <a:gd name="connsiteX7" fmla="*/ 17171 w 67337"/>
                <a:gd name="connsiteY7" fmla="*/ 38719 h 74071"/>
                <a:gd name="connsiteX8" fmla="*/ 39392 w 67337"/>
                <a:gd name="connsiteY8" fmla="*/ 61614 h 74071"/>
                <a:gd name="connsiteX9" fmla="*/ 54880 w 67337"/>
                <a:gd name="connsiteY9" fmla="*/ 56900 h 74071"/>
                <a:gd name="connsiteX10" fmla="*/ 54880 w 67337"/>
                <a:gd name="connsiteY10" fmla="*/ 44779 h 74071"/>
                <a:gd name="connsiteX11" fmla="*/ 38046 w 67337"/>
                <a:gd name="connsiteY11" fmla="*/ 44779 h 74071"/>
                <a:gd name="connsiteX12" fmla="*/ 38046 w 67337"/>
                <a:gd name="connsiteY12" fmla="*/ 34679 h 74071"/>
                <a:gd name="connsiteX13" fmla="*/ 65654 w 67337"/>
                <a:gd name="connsiteY13" fmla="*/ 34679 h 74071"/>
                <a:gd name="connsiteX14" fmla="*/ 65654 w 67337"/>
                <a:gd name="connsiteY14" fmla="*/ 61614 h 74071"/>
                <a:gd name="connsiteX15" fmla="*/ 38719 w 67337"/>
                <a:gd name="connsiteY15" fmla="*/ 71714 h 74071"/>
                <a:gd name="connsiteX16" fmla="*/ 5050 w 67337"/>
                <a:gd name="connsiteY16" fmla="*/ 38719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7337" h="74071">
                  <a:moveTo>
                    <a:pt x="5050" y="38719"/>
                  </a:moveTo>
                  <a:lnTo>
                    <a:pt x="5050" y="38719"/>
                  </a:lnTo>
                  <a:cubicBezTo>
                    <a:pt x="5050" y="20538"/>
                    <a:pt x="19191" y="5050"/>
                    <a:pt x="38719" y="5050"/>
                  </a:cubicBezTo>
                  <a:cubicBezTo>
                    <a:pt x="50166" y="5050"/>
                    <a:pt x="56900" y="8417"/>
                    <a:pt x="63634" y="13804"/>
                  </a:cubicBezTo>
                  <a:lnTo>
                    <a:pt x="56227" y="22558"/>
                  </a:lnTo>
                  <a:cubicBezTo>
                    <a:pt x="51513" y="18518"/>
                    <a:pt x="46126" y="15824"/>
                    <a:pt x="38046" y="15824"/>
                  </a:cubicBezTo>
                  <a:cubicBezTo>
                    <a:pt x="25925" y="15824"/>
                    <a:pt x="17171" y="25925"/>
                    <a:pt x="17171" y="38719"/>
                  </a:cubicBezTo>
                  <a:lnTo>
                    <a:pt x="17171" y="38719"/>
                  </a:lnTo>
                  <a:cubicBezTo>
                    <a:pt x="17171" y="52187"/>
                    <a:pt x="25925" y="61614"/>
                    <a:pt x="39392" y="61614"/>
                  </a:cubicBezTo>
                  <a:cubicBezTo>
                    <a:pt x="45453" y="61614"/>
                    <a:pt x="50840" y="59594"/>
                    <a:pt x="54880" y="56900"/>
                  </a:cubicBezTo>
                  <a:lnTo>
                    <a:pt x="54880" y="44779"/>
                  </a:lnTo>
                  <a:lnTo>
                    <a:pt x="38046" y="44779"/>
                  </a:lnTo>
                  <a:lnTo>
                    <a:pt x="38046" y="34679"/>
                  </a:lnTo>
                  <a:lnTo>
                    <a:pt x="65654" y="34679"/>
                  </a:lnTo>
                  <a:lnTo>
                    <a:pt x="65654" y="61614"/>
                  </a:lnTo>
                  <a:cubicBezTo>
                    <a:pt x="59594" y="67001"/>
                    <a:pt x="50166" y="71714"/>
                    <a:pt x="38719" y="71714"/>
                  </a:cubicBezTo>
                  <a:cubicBezTo>
                    <a:pt x="18518" y="72388"/>
                    <a:pt x="5050" y="57574"/>
                    <a:pt x="5050" y="3871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7C3BB346-14BE-46D1-833B-A37FA0C02BF3}"/>
                </a:ext>
              </a:extLst>
            </p:cNvPr>
            <p:cNvSpPr/>
            <p:nvPr/>
          </p:nvSpPr>
          <p:spPr>
            <a:xfrm>
              <a:off x="425965" y="6525789"/>
              <a:ext cx="74071" cy="74071"/>
            </a:xfrm>
            <a:custGeom>
              <a:avLst/>
              <a:gdLst>
                <a:gd name="connsiteX0" fmla="*/ 60940 w 74071"/>
                <a:gd name="connsiteY0" fmla="*/ 38719 h 74071"/>
                <a:gd name="connsiteX1" fmla="*/ 60940 w 74071"/>
                <a:gd name="connsiteY1" fmla="*/ 38719 h 74071"/>
                <a:gd name="connsiteX2" fmla="*/ 38719 w 74071"/>
                <a:gd name="connsiteY2" fmla="*/ 15824 h 74071"/>
                <a:gd name="connsiteX3" fmla="*/ 17171 w 74071"/>
                <a:gd name="connsiteY3" fmla="*/ 38719 h 74071"/>
                <a:gd name="connsiteX4" fmla="*/ 17171 w 74071"/>
                <a:gd name="connsiteY4" fmla="*/ 38719 h 74071"/>
                <a:gd name="connsiteX5" fmla="*/ 39392 w 74071"/>
                <a:gd name="connsiteY5" fmla="*/ 61614 h 74071"/>
                <a:gd name="connsiteX6" fmla="*/ 60940 w 74071"/>
                <a:gd name="connsiteY6" fmla="*/ 38719 h 74071"/>
                <a:gd name="connsiteX7" fmla="*/ 5050 w 74071"/>
                <a:gd name="connsiteY7" fmla="*/ 38719 h 74071"/>
                <a:gd name="connsiteX8" fmla="*/ 5050 w 74071"/>
                <a:gd name="connsiteY8" fmla="*/ 38719 h 74071"/>
                <a:gd name="connsiteX9" fmla="*/ 38719 w 74071"/>
                <a:gd name="connsiteY9" fmla="*/ 5050 h 74071"/>
                <a:gd name="connsiteX10" fmla="*/ 72388 w 74071"/>
                <a:gd name="connsiteY10" fmla="*/ 38046 h 74071"/>
                <a:gd name="connsiteX11" fmla="*/ 72388 w 74071"/>
                <a:gd name="connsiteY11" fmla="*/ 38046 h 74071"/>
                <a:gd name="connsiteX12" fmla="*/ 38719 w 74071"/>
                <a:gd name="connsiteY12" fmla="*/ 71714 h 74071"/>
                <a:gd name="connsiteX13" fmla="*/ 5050 w 74071"/>
                <a:gd name="connsiteY13" fmla="*/ 38719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4071" h="74071">
                  <a:moveTo>
                    <a:pt x="60940" y="38719"/>
                  </a:moveTo>
                  <a:lnTo>
                    <a:pt x="60940" y="38719"/>
                  </a:lnTo>
                  <a:cubicBezTo>
                    <a:pt x="60940" y="25925"/>
                    <a:pt x="51513" y="15824"/>
                    <a:pt x="38719" y="15824"/>
                  </a:cubicBezTo>
                  <a:cubicBezTo>
                    <a:pt x="25925" y="15824"/>
                    <a:pt x="17171" y="25925"/>
                    <a:pt x="17171" y="38719"/>
                  </a:cubicBezTo>
                  <a:lnTo>
                    <a:pt x="17171" y="38719"/>
                  </a:lnTo>
                  <a:cubicBezTo>
                    <a:pt x="17171" y="51513"/>
                    <a:pt x="26598" y="61614"/>
                    <a:pt x="39392" y="61614"/>
                  </a:cubicBezTo>
                  <a:cubicBezTo>
                    <a:pt x="51513" y="61614"/>
                    <a:pt x="60940" y="51513"/>
                    <a:pt x="60940" y="38719"/>
                  </a:cubicBezTo>
                  <a:moveTo>
                    <a:pt x="5050" y="38719"/>
                  </a:moveTo>
                  <a:lnTo>
                    <a:pt x="5050" y="38719"/>
                  </a:lnTo>
                  <a:cubicBezTo>
                    <a:pt x="5050" y="20538"/>
                    <a:pt x="19191" y="5050"/>
                    <a:pt x="38719" y="5050"/>
                  </a:cubicBezTo>
                  <a:cubicBezTo>
                    <a:pt x="58920" y="5050"/>
                    <a:pt x="72388" y="19865"/>
                    <a:pt x="72388" y="38046"/>
                  </a:cubicBezTo>
                  <a:lnTo>
                    <a:pt x="72388" y="38046"/>
                  </a:lnTo>
                  <a:cubicBezTo>
                    <a:pt x="72388" y="56227"/>
                    <a:pt x="58247" y="71714"/>
                    <a:pt x="38719" y="71714"/>
                  </a:cubicBezTo>
                  <a:cubicBezTo>
                    <a:pt x="18518" y="72388"/>
                    <a:pt x="5050" y="56900"/>
                    <a:pt x="5050" y="3871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ABB26088-4E80-4FFF-912C-165646572D1B}"/>
                </a:ext>
              </a:extLst>
            </p:cNvPr>
            <p:cNvSpPr/>
            <p:nvPr/>
          </p:nvSpPr>
          <p:spPr>
            <a:xfrm>
              <a:off x="492629" y="6527136"/>
              <a:ext cx="74071" cy="74071"/>
            </a:xfrm>
            <a:custGeom>
              <a:avLst/>
              <a:gdLst>
                <a:gd name="connsiteX0" fmla="*/ 5050 w 74071"/>
                <a:gd name="connsiteY0" fmla="*/ 5050 h 74071"/>
                <a:gd name="connsiteX1" fmla="*/ 17844 w 74071"/>
                <a:gd name="connsiteY1" fmla="*/ 5050 h 74071"/>
                <a:gd name="connsiteX2" fmla="*/ 37372 w 74071"/>
                <a:gd name="connsiteY2" fmla="*/ 54880 h 74071"/>
                <a:gd name="connsiteX3" fmla="*/ 56227 w 74071"/>
                <a:gd name="connsiteY3" fmla="*/ 5050 h 74071"/>
                <a:gd name="connsiteX4" fmla="*/ 69021 w 74071"/>
                <a:gd name="connsiteY4" fmla="*/ 5050 h 74071"/>
                <a:gd name="connsiteX5" fmla="*/ 42086 w 74071"/>
                <a:gd name="connsiteY5" fmla="*/ 70368 h 74071"/>
                <a:gd name="connsiteX6" fmla="*/ 31985 w 74071"/>
                <a:gd name="connsiteY6" fmla="*/ 70368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4071" h="74071">
                  <a:moveTo>
                    <a:pt x="5050" y="5050"/>
                  </a:moveTo>
                  <a:lnTo>
                    <a:pt x="17844" y="5050"/>
                  </a:lnTo>
                  <a:lnTo>
                    <a:pt x="37372" y="54880"/>
                  </a:lnTo>
                  <a:lnTo>
                    <a:pt x="56227" y="5050"/>
                  </a:lnTo>
                  <a:lnTo>
                    <a:pt x="69021" y="5050"/>
                  </a:lnTo>
                  <a:lnTo>
                    <a:pt x="42086" y="70368"/>
                  </a:lnTo>
                  <a:lnTo>
                    <a:pt x="31985" y="7036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0F1C585A-810F-4DB9-9CD1-6ED1EE68BF10}"/>
                </a:ext>
              </a:extLst>
            </p:cNvPr>
            <p:cNvSpPr/>
            <p:nvPr/>
          </p:nvSpPr>
          <p:spPr>
            <a:xfrm>
              <a:off x="564007" y="6527136"/>
              <a:ext cx="53870" cy="74071"/>
            </a:xfrm>
            <a:custGeom>
              <a:avLst/>
              <a:gdLst>
                <a:gd name="connsiteX0" fmla="*/ 5050 w 53870"/>
                <a:gd name="connsiteY0" fmla="*/ 5050 h 74071"/>
                <a:gd name="connsiteX1" fmla="*/ 52860 w 53870"/>
                <a:gd name="connsiteY1" fmla="*/ 5050 h 74071"/>
                <a:gd name="connsiteX2" fmla="*/ 52860 w 53870"/>
                <a:gd name="connsiteY2" fmla="*/ 15151 h 74071"/>
                <a:gd name="connsiteX3" fmla="*/ 16498 w 53870"/>
                <a:gd name="connsiteY3" fmla="*/ 15151 h 74071"/>
                <a:gd name="connsiteX4" fmla="*/ 16498 w 53870"/>
                <a:gd name="connsiteY4" fmla="*/ 31985 h 74071"/>
                <a:gd name="connsiteX5" fmla="*/ 48820 w 53870"/>
                <a:gd name="connsiteY5" fmla="*/ 31985 h 74071"/>
                <a:gd name="connsiteX6" fmla="*/ 48820 w 53870"/>
                <a:gd name="connsiteY6" fmla="*/ 42086 h 74071"/>
                <a:gd name="connsiteX7" fmla="*/ 16498 w 53870"/>
                <a:gd name="connsiteY7" fmla="*/ 42086 h 74071"/>
                <a:gd name="connsiteX8" fmla="*/ 16498 w 53870"/>
                <a:gd name="connsiteY8" fmla="*/ 59594 h 74071"/>
                <a:gd name="connsiteX9" fmla="*/ 53533 w 53870"/>
                <a:gd name="connsiteY9" fmla="*/ 59594 h 74071"/>
                <a:gd name="connsiteX10" fmla="*/ 53533 w 53870"/>
                <a:gd name="connsiteY10" fmla="*/ 69694 h 74071"/>
                <a:gd name="connsiteX11" fmla="*/ 5050 w 53870"/>
                <a:gd name="connsiteY11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870" h="74071">
                  <a:moveTo>
                    <a:pt x="5050" y="5050"/>
                  </a:moveTo>
                  <a:lnTo>
                    <a:pt x="52860" y="5050"/>
                  </a:lnTo>
                  <a:lnTo>
                    <a:pt x="52860" y="15151"/>
                  </a:lnTo>
                  <a:lnTo>
                    <a:pt x="16498" y="15151"/>
                  </a:lnTo>
                  <a:lnTo>
                    <a:pt x="16498" y="31985"/>
                  </a:lnTo>
                  <a:lnTo>
                    <a:pt x="48820" y="31985"/>
                  </a:lnTo>
                  <a:lnTo>
                    <a:pt x="48820" y="42086"/>
                  </a:lnTo>
                  <a:lnTo>
                    <a:pt x="16498" y="42086"/>
                  </a:lnTo>
                  <a:lnTo>
                    <a:pt x="16498" y="59594"/>
                  </a:lnTo>
                  <a:lnTo>
                    <a:pt x="53533" y="59594"/>
                  </a:lnTo>
                  <a:lnTo>
                    <a:pt x="53533" y="69694"/>
                  </a:lnTo>
                  <a:lnTo>
                    <a:pt x="5050" y="6969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B32B3632-279F-4F38-BE0A-087327D5C153}"/>
                </a:ext>
              </a:extLst>
            </p:cNvPr>
            <p:cNvSpPr/>
            <p:nvPr/>
          </p:nvSpPr>
          <p:spPr>
            <a:xfrm>
              <a:off x="623264" y="6527136"/>
              <a:ext cx="60604" cy="74071"/>
            </a:xfrm>
            <a:custGeom>
              <a:avLst/>
              <a:gdLst>
                <a:gd name="connsiteX0" fmla="*/ 33332 w 60603"/>
                <a:gd name="connsiteY0" fmla="*/ 36699 h 74071"/>
                <a:gd name="connsiteX1" fmla="*/ 46800 w 60603"/>
                <a:gd name="connsiteY1" fmla="*/ 25925 h 74071"/>
                <a:gd name="connsiteX2" fmla="*/ 46800 w 60603"/>
                <a:gd name="connsiteY2" fmla="*/ 25925 h 74071"/>
                <a:gd name="connsiteX3" fmla="*/ 33332 w 60603"/>
                <a:gd name="connsiteY3" fmla="*/ 15151 h 74071"/>
                <a:gd name="connsiteX4" fmla="*/ 16498 w 60603"/>
                <a:gd name="connsiteY4" fmla="*/ 15151 h 74071"/>
                <a:gd name="connsiteX5" fmla="*/ 16498 w 60603"/>
                <a:gd name="connsiteY5" fmla="*/ 36699 h 74071"/>
                <a:gd name="connsiteX6" fmla="*/ 33332 w 60603"/>
                <a:gd name="connsiteY6" fmla="*/ 36699 h 74071"/>
                <a:gd name="connsiteX7" fmla="*/ 5050 w 60603"/>
                <a:gd name="connsiteY7" fmla="*/ 5050 h 74071"/>
                <a:gd name="connsiteX8" fmla="*/ 34005 w 60603"/>
                <a:gd name="connsiteY8" fmla="*/ 5050 h 74071"/>
                <a:gd name="connsiteX9" fmla="*/ 52860 w 60603"/>
                <a:gd name="connsiteY9" fmla="*/ 11784 h 74071"/>
                <a:gd name="connsiteX10" fmla="*/ 58247 w 60603"/>
                <a:gd name="connsiteY10" fmla="*/ 25925 h 74071"/>
                <a:gd name="connsiteX11" fmla="*/ 58247 w 60603"/>
                <a:gd name="connsiteY11" fmla="*/ 25925 h 74071"/>
                <a:gd name="connsiteX12" fmla="*/ 42759 w 60603"/>
                <a:gd name="connsiteY12" fmla="*/ 45453 h 74071"/>
                <a:gd name="connsiteX13" fmla="*/ 60267 w 60603"/>
                <a:gd name="connsiteY13" fmla="*/ 69694 h 74071"/>
                <a:gd name="connsiteX14" fmla="*/ 46800 w 60603"/>
                <a:gd name="connsiteY14" fmla="*/ 69694 h 74071"/>
                <a:gd name="connsiteX15" fmla="*/ 30639 w 60603"/>
                <a:gd name="connsiteY15" fmla="*/ 47473 h 74071"/>
                <a:gd name="connsiteX16" fmla="*/ 16498 w 60603"/>
                <a:gd name="connsiteY16" fmla="*/ 47473 h 74071"/>
                <a:gd name="connsiteX17" fmla="*/ 16498 w 60603"/>
                <a:gd name="connsiteY17" fmla="*/ 69694 h 74071"/>
                <a:gd name="connsiteX18" fmla="*/ 5050 w 60603"/>
                <a:gd name="connsiteY18" fmla="*/ 69694 h 74071"/>
                <a:gd name="connsiteX19" fmla="*/ 5050 w 60603"/>
                <a:gd name="connsiteY19" fmla="*/ 5050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0603" h="74071">
                  <a:moveTo>
                    <a:pt x="33332" y="36699"/>
                  </a:moveTo>
                  <a:cubicBezTo>
                    <a:pt x="41413" y="36699"/>
                    <a:pt x="46800" y="32659"/>
                    <a:pt x="46800" y="25925"/>
                  </a:cubicBezTo>
                  <a:lnTo>
                    <a:pt x="46800" y="25925"/>
                  </a:lnTo>
                  <a:cubicBezTo>
                    <a:pt x="46800" y="19191"/>
                    <a:pt x="42086" y="15151"/>
                    <a:pt x="33332" y="15151"/>
                  </a:cubicBezTo>
                  <a:lnTo>
                    <a:pt x="16498" y="15151"/>
                  </a:lnTo>
                  <a:lnTo>
                    <a:pt x="16498" y="36699"/>
                  </a:lnTo>
                  <a:lnTo>
                    <a:pt x="33332" y="36699"/>
                  </a:lnTo>
                  <a:close/>
                  <a:moveTo>
                    <a:pt x="5050" y="5050"/>
                  </a:moveTo>
                  <a:lnTo>
                    <a:pt x="34005" y="5050"/>
                  </a:lnTo>
                  <a:cubicBezTo>
                    <a:pt x="42086" y="5050"/>
                    <a:pt x="48820" y="7744"/>
                    <a:pt x="52860" y="11784"/>
                  </a:cubicBezTo>
                  <a:cubicBezTo>
                    <a:pt x="56227" y="15151"/>
                    <a:pt x="58247" y="19865"/>
                    <a:pt x="58247" y="25925"/>
                  </a:cubicBezTo>
                  <a:lnTo>
                    <a:pt x="58247" y="25925"/>
                  </a:lnTo>
                  <a:cubicBezTo>
                    <a:pt x="58247" y="36699"/>
                    <a:pt x="52187" y="42759"/>
                    <a:pt x="42759" y="45453"/>
                  </a:cubicBezTo>
                  <a:lnTo>
                    <a:pt x="60267" y="69694"/>
                  </a:lnTo>
                  <a:lnTo>
                    <a:pt x="46800" y="69694"/>
                  </a:lnTo>
                  <a:lnTo>
                    <a:pt x="30639" y="47473"/>
                  </a:lnTo>
                  <a:lnTo>
                    <a:pt x="16498" y="47473"/>
                  </a:lnTo>
                  <a:lnTo>
                    <a:pt x="16498" y="69694"/>
                  </a:lnTo>
                  <a:lnTo>
                    <a:pt x="5050" y="69694"/>
                  </a:lnTo>
                  <a:lnTo>
                    <a:pt x="5050" y="50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CD7ABF16-037C-486C-8479-F941C4680F24}"/>
                </a:ext>
              </a:extLst>
            </p:cNvPr>
            <p:cNvSpPr/>
            <p:nvPr/>
          </p:nvSpPr>
          <p:spPr>
            <a:xfrm>
              <a:off x="686561" y="6527136"/>
              <a:ext cx="60604" cy="74071"/>
            </a:xfrm>
            <a:custGeom>
              <a:avLst/>
              <a:gdLst>
                <a:gd name="connsiteX0" fmla="*/ 5050 w 60603"/>
                <a:gd name="connsiteY0" fmla="*/ 5050 h 74071"/>
                <a:gd name="connsiteX1" fmla="*/ 15151 w 60603"/>
                <a:gd name="connsiteY1" fmla="*/ 5050 h 74071"/>
                <a:gd name="connsiteX2" fmla="*/ 50166 w 60603"/>
                <a:gd name="connsiteY2" fmla="*/ 49493 h 74071"/>
                <a:gd name="connsiteX3" fmla="*/ 50166 w 60603"/>
                <a:gd name="connsiteY3" fmla="*/ 5050 h 74071"/>
                <a:gd name="connsiteX4" fmla="*/ 60940 w 60603"/>
                <a:gd name="connsiteY4" fmla="*/ 5050 h 74071"/>
                <a:gd name="connsiteX5" fmla="*/ 60940 w 60603"/>
                <a:gd name="connsiteY5" fmla="*/ 69694 h 74071"/>
                <a:gd name="connsiteX6" fmla="*/ 51513 w 60603"/>
                <a:gd name="connsiteY6" fmla="*/ 69694 h 74071"/>
                <a:gd name="connsiteX7" fmla="*/ 15824 w 60603"/>
                <a:gd name="connsiteY7" fmla="*/ 23905 h 74071"/>
                <a:gd name="connsiteX8" fmla="*/ 15824 w 60603"/>
                <a:gd name="connsiteY8" fmla="*/ 69694 h 74071"/>
                <a:gd name="connsiteX9" fmla="*/ 5050 w 60603"/>
                <a:gd name="connsiteY9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603" h="74071">
                  <a:moveTo>
                    <a:pt x="5050" y="5050"/>
                  </a:moveTo>
                  <a:lnTo>
                    <a:pt x="15151" y="5050"/>
                  </a:lnTo>
                  <a:lnTo>
                    <a:pt x="50166" y="49493"/>
                  </a:lnTo>
                  <a:lnTo>
                    <a:pt x="50166" y="5050"/>
                  </a:lnTo>
                  <a:lnTo>
                    <a:pt x="60940" y="5050"/>
                  </a:lnTo>
                  <a:lnTo>
                    <a:pt x="60940" y="69694"/>
                  </a:lnTo>
                  <a:lnTo>
                    <a:pt x="51513" y="69694"/>
                  </a:lnTo>
                  <a:lnTo>
                    <a:pt x="15824" y="23905"/>
                  </a:lnTo>
                  <a:lnTo>
                    <a:pt x="15824" y="69694"/>
                  </a:lnTo>
                  <a:lnTo>
                    <a:pt x="5050" y="6969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637C6ABE-3759-4D42-8376-3A2A620C5F89}"/>
                </a:ext>
              </a:extLst>
            </p:cNvPr>
            <p:cNvSpPr/>
            <p:nvPr/>
          </p:nvSpPr>
          <p:spPr>
            <a:xfrm>
              <a:off x="754572" y="6527136"/>
              <a:ext cx="67338" cy="74071"/>
            </a:xfrm>
            <a:custGeom>
              <a:avLst/>
              <a:gdLst>
                <a:gd name="connsiteX0" fmla="*/ 5050 w 67337"/>
                <a:gd name="connsiteY0" fmla="*/ 5050 h 74071"/>
                <a:gd name="connsiteX1" fmla="*/ 17171 w 67337"/>
                <a:gd name="connsiteY1" fmla="*/ 5050 h 74071"/>
                <a:gd name="connsiteX2" fmla="*/ 36699 w 67337"/>
                <a:gd name="connsiteY2" fmla="*/ 35352 h 74071"/>
                <a:gd name="connsiteX3" fmla="*/ 56227 w 67337"/>
                <a:gd name="connsiteY3" fmla="*/ 5050 h 74071"/>
                <a:gd name="connsiteX4" fmla="*/ 68348 w 67337"/>
                <a:gd name="connsiteY4" fmla="*/ 5050 h 74071"/>
                <a:gd name="connsiteX5" fmla="*/ 68348 w 67337"/>
                <a:gd name="connsiteY5" fmla="*/ 69694 h 74071"/>
                <a:gd name="connsiteX6" fmla="*/ 56900 w 67337"/>
                <a:gd name="connsiteY6" fmla="*/ 69694 h 74071"/>
                <a:gd name="connsiteX7" fmla="*/ 56900 w 67337"/>
                <a:gd name="connsiteY7" fmla="*/ 23231 h 74071"/>
                <a:gd name="connsiteX8" fmla="*/ 36699 w 67337"/>
                <a:gd name="connsiteY8" fmla="*/ 53533 h 74071"/>
                <a:gd name="connsiteX9" fmla="*/ 36026 w 67337"/>
                <a:gd name="connsiteY9" fmla="*/ 53533 h 74071"/>
                <a:gd name="connsiteX10" fmla="*/ 15824 w 67337"/>
                <a:gd name="connsiteY10" fmla="*/ 23231 h 74071"/>
                <a:gd name="connsiteX11" fmla="*/ 15824 w 67337"/>
                <a:gd name="connsiteY11" fmla="*/ 69694 h 74071"/>
                <a:gd name="connsiteX12" fmla="*/ 5050 w 67337"/>
                <a:gd name="connsiteY12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7337" h="74071">
                  <a:moveTo>
                    <a:pt x="5050" y="5050"/>
                  </a:moveTo>
                  <a:lnTo>
                    <a:pt x="17171" y="5050"/>
                  </a:lnTo>
                  <a:lnTo>
                    <a:pt x="36699" y="35352"/>
                  </a:lnTo>
                  <a:lnTo>
                    <a:pt x="56227" y="5050"/>
                  </a:lnTo>
                  <a:lnTo>
                    <a:pt x="68348" y="5050"/>
                  </a:lnTo>
                  <a:lnTo>
                    <a:pt x="68348" y="69694"/>
                  </a:lnTo>
                  <a:lnTo>
                    <a:pt x="56900" y="69694"/>
                  </a:lnTo>
                  <a:lnTo>
                    <a:pt x="56900" y="23231"/>
                  </a:lnTo>
                  <a:lnTo>
                    <a:pt x="36699" y="53533"/>
                  </a:lnTo>
                  <a:lnTo>
                    <a:pt x="36026" y="53533"/>
                  </a:lnTo>
                  <a:lnTo>
                    <a:pt x="15824" y="23231"/>
                  </a:lnTo>
                  <a:lnTo>
                    <a:pt x="15824" y="69694"/>
                  </a:lnTo>
                  <a:lnTo>
                    <a:pt x="5050" y="6969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C139F39D-DA85-4A86-9CF2-76C8A33AB151}"/>
                </a:ext>
              </a:extLst>
            </p:cNvPr>
            <p:cNvSpPr/>
            <p:nvPr/>
          </p:nvSpPr>
          <p:spPr>
            <a:xfrm>
              <a:off x="828643" y="6527136"/>
              <a:ext cx="53870" cy="74071"/>
            </a:xfrm>
            <a:custGeom>
              <a:avLst/>
              <a:gdLst>
                <a:gd name="connsiteX0" fmla="*/ 5050 w 53870"/>
                <a:gd name="connsiteY0" fmla="*/ 5050 h 74071"/>
                <a:gd name="connsiteX1" fmla="*/ 52860 w 53870"/>
                <a:gd name="connsiteY1" fmla="*/ 5050 h 74071"/>
                <a:gd name="connsiteX2" fmla="*/ 52860 w 53870"/>
                <a:gd name="connsiteY2" fmla="*/ 15151 h 74071"/>
                <a:gd name="connsiteX3" fmla="*/ 16498 w 53870"/>
                <a:gd name="connsiteY3" fmla="*/ 15151 h 74071"/>
                <a:gd name="connsiteX4" fmla="*/ 16498 w 53870"/>
                <a:gd name="connsiteY4" fmla="*/ 31985 h 74071"/>
                <a:gd name="connsiteX5" fmla="*/ 48820 w 53870"/>
                <a:gd name="connsiteY5" fmla="*/ 31985 h 74071"/>
                <a:gd name="connsiteX6" fmla="*/ 48820 w 53870"/>
                <a:gd name="connsiteY6" fmla="*/ 42086 h 74071"/>
                <a:gd name="connsiteX7" fmla="*/ 16498 w 53870"/>
                <a:gd name="connsiteY7" fmla="*/ 42086 h 74071"/>
                <a:gd name="connsiteX8" fmla="*/ 16498 w 53870"/>
                <a:gd name="connsiteY8" fmla="*/ 59594 h 74071"/>
                <a:gd name="connsiteX9" fmla="*/ 53533 w 53870"/>
                <a:gd name="connsiteY9" fmla="*/ 59594 h 74071"/>
                <a:gd name="connsiteX10" fmla="*/ 53533 w 53870"/>
                <a:gd name="connsiteY10" fmla="*/ 69694 h 74071"/>
                <a:gd name="connsiteX11" fmla="*/ 5050 w 53870"/>
                <a:gd name="connsiteY11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870" h="74071">
                  <a:moveTo>
                    <a:pt x="5050" y="5050"/>
                  </a:moveTo>
                  <a:lnTo>
                    <a:pt x="52860" y="5050"/>
                  </a:lnTo>
                  <a:lnTo>
                    <a:pt x="52860" y="15151"/>
                  </a:lnTo>
                  <a:lnTo>
                    <a:pt x="16498" y="15151"/>
                  </a:lnTo>
                  <a:lnTo>
                    <a:pt x="16498" y="31985"/>
                  </a:lnTo>
                  <a:lnTo>
                    <a:pt x="48820" y="31985"/>
                  </a:lnTo>
                  <a:lnTo>
                    <a:pt x="48820" y="42086"/>
                  </a:lnTo>
                  <a:lnTo>
                    <a:pt x="16498" y="42086"/>
                  </a:lnTo>
                  <a:lnTo>
                    <a:pt x="16498" y="59594"/>
                  </a:lnTo>
                  <a:lnTo>
                    <a:pt x="53533" y="59594"/>
                  </a:lnTo>
                  <a:lnTo>
                    <a:pt x="53533" y="69694"/>
                  </a:lnTo>
                  <a:lnTo>
                    <a:pt x="5050" y="6969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76307ED4-A434-4EF4-9995-87AEC25A8147}"/>
                </a:ext>
              </a:extLst>
            </p:cNvPr>
            <p:cNvSpPr/>
            <p:nvPr/>
          </p:nvSpPr>
          <p:spPr>
            <a:xfrm>
              <a:off x="888574" y="6527136"/>
              <a:ext cx="60604" cy="74071"/>
            </a:xfrm>
            <a:custGeom>
              <a:avLst/>
              <a:gdLst>
                <a:gd name="connsiteX0" fmla="*/ 5050 w 60603"/>
                <a:gd name="connsiteY0" fmla="*/ 5050 h 74071"/>
                <a:gd name="connsiteX1" fmla="*/ 15151 w 60603"/>
                <a:gd name="connsiteY1" fmla="*/ 5050 h 74071"/>
                <a:gd name="connsiteX2" fmla="*/ 50166 w 60603"/>
                <a:gd name="connsiteY2" fmla="*/ 49493 h 74071"/>
                <a:gd name="connsiteX3" fmla="*/ 50166 w 60603"/>
                <a:gd name="connsiteY3" fmla="*/ 5050 h 74071"/>
                <a:gd name="connsiteX4" fmla="*/ 60940 w 60603"/>
                <a:gd name="connsiteY4" fmla="*/ 5050 h 74071"/>
                <a:gd name="connsiteX5" fmla="*/ 60940 w 60603"/>
                <a:gd name="connsiteY5" fmla="*/ 69694 h 74071"/>
                <a:gd name="connsiteX6" fmla="*/ 51513 w 60603"/>
                <a:gd name="connsiteY6" fmla="*/ 69694 h 74071"/>
                <a:gd name="connsiteX7" fmla="*/ 15824 w 60603"/>
                <a:gd name="connsiteY7" fmla="*/ 23905 h 74071"/>
                <a:gd name="connsiteX8" fmla="*/ 15824 w 60603"/>
                <a:gd name="connsiteY8" fmla="*/ 69694 h 74071"/>
                <a:gd name="connsiteX9" fmla="*/ 5050 w 60603"/>
                <a:gd name="connsiteY9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603" h="74071">
                  <a:moveTo>
                    <a:pt x="5050" y="5050"/>
                  </a:moveTo>
                  <a:lnTo>
                    <a:pt x="15151" y="5050"/>
                  </a:lnTo>
                  <a:lnTo>
                    <a:pt x="50166" y="49493"/>
                  </a:lnTo>
                  <a:lnTo>
                    <a:pt x="50166" y="5050"/>
                  </a:lnTo>
                  <a:lnTo>
                    <a:pt x="60940" y="5050"/>
                  </a:lnTo>
                  <a:lnTo>
                    <a:pt x="60940" y="69694"/>
                  </a:lnTo>
                  <a:lnTo>
                    <a:pt x="51513" y="69694"/>
                  </a:lnTo>
                  <a:lnTo>
                    <a:pt x="15824" y="23905"/>
                  </a:lnTo>
                  <a:lnTo>
                    <a:pt x="15824" y="69694"/>
                  </a:lnTo>
                  <a:lnTo>
                    <a:pt x="5050" y="6969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25F561ED-A50B-401A-8C14-CC2D0A853421}"/>
                </a:ext>
              </a:extLst>
            </p:cNvPr>
            <p:cNvSpPr/>
            <p:nvPr/>
          </p:nvSpPr>
          <p:spPr>
            <a:xfrm>
              <a:off x="953891" y="6527136"/>
              <a:ext cx="60604" cy="74071"/>
            </a:xfrm>
            <a:custGeom>
              <a:avLst/>
              <a:gdLst>
                <a:gd name="connsiteX0" fmla="*/ 25252 w 60603"/>
                <a:gd name="connsiteY0" fmla="*/ 15151 h 74071"/>
                <a:gd name="connsiteX1" fmla="*/ 5050 w 60603"/>
                <a:gd name="connsiteY1" fmla="*/ 15151 h 74071"/>
                <a:gd name="connsiteX2" fmla="*/ 5050 w 60603"/>
                <a:gd name="connsiteY2" fmla="*/ 5050 h 74071"/>
                <a:gd name="connsiteX3" fmla="*/ 57574 w 60603"/>
                <a:gd name="connsiteY3" fmla="*/ 5050 h 74071"/>
                <a:gd name="connsiteX4" fmla="*/ 57574 w 60603"/>
                <a:gd name="connsiteY4" fmla="*/ 15151 h 74071"/>
                <a:gd name="connsiteX5" fmla="*/ 36699 w 60603"/>
                <a:gd name="connsiteY5" fmla="*/ 15151 h 74071"/>
                <a:gd name="connsiteX6" fmla="*/ 36699 w 60603"/>
                <a:gd name="connsiteY6" fmla="*/ 69694 h 74071"/>
                <a:gd name="connsiteX7" fmla="*/ 25252 w 60603"/>
                <a:gd name="connsiteY7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603" h="74071">
                  <a:moveTo>
                    <a:pt x="25252" y="15151"/>
                  </a:moveTo>
                  <a:lnTo>
                    <a:pt x="5050" y="15151"/>
                  </a:lnTo>
                  <a:lnTo>
                    <a:pt x="5050" y="5050"/>
                  </a:lnTo>
                  <a:lnTo>
                    <a:pt x="57574" y="5050"/>
                  </a:lnTo>
                  <a:lnTo>
                    <a:pt x="57574" y="15151"/>
                  </a:lnTo>
                  <a:lnTo>
                    <a:pt x="36699" y="15151"/>
                  </a:lnTo>
                  <a:lnTo>
                    <a:pt x="36699" y="69694"/>
                  </a:lnTo>
                  <a:lnTo>
                    <a:pt x="25252" y="6969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50888" y="1185555"/>
            <a:ext cx="5556212" cy="2139970"/>
          </a:xfrm>
          <a:noFill/>
        </p:spPr>
        <p:txBody>
          <a:bodyPr vert="horz" lIns="0" tIns="0" rIns="0" bIns="0" rtlCol="0" anchor="b">
            <a:noAutofit/>
          </a:bodyPr>
          <a:lstStyle>
            <a:lvl1pPr>
              <a:defRPr lang="en-US" sz="6600" dirty="0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50888" y="3456244"/>
            <a:ext cx="5556212" cy="471371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18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C5F0EA7-F992-446A-BDED-98595CA8A0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6" r="52155"/>
          <a:stretch/>
        </p:blipFill>
        <p:spPr>
          <a:xfrm>
            <a:off x="7359707" y="176481"/>
            <a:ext cx="4832293" cy="6681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108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entral Image 2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aphic 5">
            <a:extLst>
              <a:ext uri="{FF2B5EF4-FFF2-40B4-BE49-F238E27FC236}">
                <a16:creationId xmlns="" xmlns:a16="http://schemas.microsoft.com/office/drawing/2014/main" id="{E47982A6-937D-42D8-A568-4971C2E85D71}"/>
              </a:ext>
            </a:extLst>
          </p:cNvPr>
          <p:cNvGrpSpPr/>
          <p:nvPr userDrawn="1"/>
        </p:nvGrpSpPr>
        <p:grpSpPr>
          <a:xfrm>
            <a:off x="420202" y="5825072"/>
            <a:ext cx="713780" cy="769667"/>
            <a:chOff x="420202" y="5825072"/>
            <a:chExt cx="713780" cy="769667"/>
          </a:xfrm>
        </p:grpSpPr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15E49558-14E0-414F-A34E-64457C3832F1}"/>
                </a:ext>
              </a:extLst>
            </p:cNvPr>
            <p:cNvSpPr/>
            <p:nvPr/>
          </p:nvSpPr>
          <p:spPr>
            <a:xfrm>
              <a:off x="546797" y="5883656"/>
              <a:ext cx="141409" cy="329954"/>
            </a:xfrm>
            <a:custGeom>
              <a:avLst/>
              <a:gdLst>
                <a:gd name="connsiteX0" fmla="*/ 17845 w 141409"/>
                <a:gd name="connsiteY0" fmla="*/ 5050 h 329953"/>
                <a:gd name="connsiteX1" fmla="*/ 9764 w 141409"/>
                <a:gd name="connsiteY1" fmla="*/ 13131 h 329953"/>
                <a:gd name="connsiteX2" fmla="*/ 7744 w 141409"/>
                <a:gd name="connsiteY2" fmla="*/ 34005 h 329953"/>
                <a:gd name="connsiteX3" fmla="*/ 5050 w 141409"/>
                <a:gd name="connsiteY3" fmla="*/ 87202 h 329953"/>
                <a:gd name="connsiteX4" fmla="*/ 42759 w 141409"/>
                <a:gd name="connsiteY4" fmla="*/ 263626 h 329953"/>
                <a:gd name="connsiteX5" fmla="*/ 138379 w 141409"/>
                <a:gd name="connsiteY5" fmla="*/ 330290 h 329953"/>
                <a:gd name="connsiteX6" fmla="*/ 96630 w 141409"/>
                <a:gd name="connsiteY6" fmla="*/ 271033 h 329953"/>
                <a:gd name="connsiteX7" fmla="*/ 83162 w 141409"/>
                <a:gd name="connsiteY7" fmla="*/ 174067 h 329953"/>
                <a:gd name="connsiteX8" fmla="*/ 93936 w 141409"/>
                <a:gd name="connsiteY8" fmla="*/ 67674 h 329953"/>
                <a:gd name="connsiteX9" fmla="*/ 93936 w 141409"/>
                <a:gd name="connsiteY9" fmla="*/ 67001 h 329953"/>
                <a:gd name="connsiteX10" fmla="*/ 104710 w 141409"/>
                <a:gd name="connsiteY10" fmla="*/ 51513 h 329953"/>
                <a:gd name="connsiteX11" fmla="*/ 26598 w 141409"/>
                <a:gd name="connsiteY11" fmla="*/ 9091 h 329953"/>
                <a:gd name="connsiteX12" fmla="*/ 20538 w 141409"/>
                <a:gd name="connsiteY12" fmla="*/ 6397 h 329953"/>
                <a:gd name="connsiteX13" fmla="*/ 20538 w 141409"/>
                <a:gd name="connsiteY13" fmla="*/ 6397 h 329953"/>
                <a:gd name="connsiteX14" fmla="*/ 20538 w 141409"/>
                <a:gd name="connsiteY14" fmla="*/ 6397 h 329953"/>
                <a:gd name="connsiteX15" fmla="*/ 17845 w 141409"/>
                <a:gd name="connsiteY15" fmla="*/ 5050 h 329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1409" h="329953">
                  <a:moveTo>
                    <a:pt x="17845" y="5050"/>
                  </a:moveTo>
                  <a:cubicBezTo>
                    <a:pt x="13131" y="5050"/>
                    <a:pt x="11111" y="7744"/>
                    <a:pt x="9764" y="13131"/>
                  </a:cubicBezTo>
                  <a:cubicBezTo>
                    <a:pt x="9764" y="13131"/>
                    <a:pt x="8417" y="20538"/>
                    <a:pt x="7744" y="34005"/>
                  </a:cubicBezTo>
                  <a:cubicBezTo>
                    <a:pt x="6397" y="46126"/>
                    <a:pt x="5050" y="64307"/>
                    <a:pt x="5050" y="87202"/>
                  </a:cubicBezTo>
                  <a:cubicBezTo>
                    <a:pt x="5050" y="137705"/>
                    <a:pt x="11784" y="209083"/>
                    <a:pt x="42759" y="263626"/>
                  </a:cubicBezTo>
                  <a:cubicBezTo>
                    <a:pt x="67001" y="305375"/>
                    <a:pt x="100670" y="328944"/>
                    <a:pt x="138379" y="330290"/>
                  </a:cubicBezTo>
                  <a:cubicBezTo>
                    <a:pt x="123565" y="318843"/>
                    <a:pt x="106057" y="299988"/>
                    <a:pt x="96630" y="271033"/>
                  </a:cubicBezTo>
                  <a:cubicBezTo>
                    <a:pt x="87876" y="243425"/>
                    <a:pt x="83162" y="210430"/>
                    <a:pt x="83162" y="174067"/>
                  </a:cubicBezTo>
                  <a:cubicBezTo>
                    <a:pt x="83162" y="123564"/>
                    <a:pt x="91916" y="79795"/>
                    <a:pt x="93936" y="67674"/>
                  </a:cubicBezTo>
                  <a:cubicBezTo>
                    <a:pt x="93936" y="67674"/>
                    <a:pt x="93936" y="67001"/>
                    <a:pt x="93936" y="67001"/>
                  </a:cubicBezTo>
                  <a:cubicBezTo>
                    <a:pt x="95283" y="59594"/>
                    <a:pt x="99323" y="54207"/>
                    <a:pt x="104710" y="51513"/>
                  </a:cubicBezTo>
                  <a:cubicBezTo>
                    <a:pt x="66328" y="26598"/>
                    <a:pt x="32659" y="12457"/>
                    <a:pt x="26598" y="9091"/>
                  </a:cubicBezTo>
                  <a:cubicBezTo>
                    <a:pt x="22558" y="7070"/>
                    <a:pt x="20538" y="6397"/>
                    <a:pt x="20538" y="6397"/>
                  </a:cubicBezTo>
                  <a:lnTo>
                    <a:pt x="20538" y="6397"/>
                  </a:lnTo>
                  <a:lnTo>
                    <a:pt x="20538" y="6397"/>
                  </a:lnTo>
                  <a:cubicBezTo>
                    <a:pt x="20538" y="5050"/>
                    <a:pt x="19191" y="5050"/>
                    <a:pt x="17845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8874B607-D4D2-4A87-8BEE-B16046E2699E}"/>
                </a:ext>
              </a:extLst>
            </p:cNvPr>
            <p:cNvSpPr/>
            <p:nvPr/>
          </p:nvSpPr>
          <p:spPr>
            <a:xfrm>
              <a:off x="764899" y="5942239"/>
              <a:ext cx="148143" cy="282817"/>
            </a:xfrm>
            <a:custGeom>
              <a:avLst/>
              <a:gdLst>
                <a:gd name="connsiteX0" fmla="*/ 129024 w 148143"/>
                <a:gd name="connsiteY0" fmla="*/ 5050 h 282817"/>
                <a:gd name="connsiteX1" fmla="*/ 125657 w 148143"/>
                <a:gd name="connsiteY1" fmla="*/ 6397 h 282817"/>
                <a:gd name="connsiteX2" fmla="*/ 122290 w 148143"/>
                <a:gd name="connsiteY2" fmla="*/ 9091 h 282817"/>
                <a:gd name="connsiteX3" fmla="*/ 112863 w 148143"/>
                <a:gd name="connsiteY3" fmla="*/ 17171 h 282817"/>
                <a:gd name="connsiteX4" fmla="*/ 81214 w 148143"/>
                <a:gd name="connsiteY4" fmla="*/ 48146 h 282817"/>
                <a:gd name="connsiteX5" fmla="*/ 16570 w 148143"/>
                <a:gd name="connsiteY5" fmla="*/ 154540 h 282817"/>
                <a:gd name="connsiteX6" fmla="*/ 5123 w 148143"/>
                <a:gd name="connsiteY6" fmla="*/ 221204 h 282817"/>
                <a:gd name="connsiteX7" fmla="*/ 11856 w 148143"/>
                <a:gd name="connsiteY7" fmla="*/ 255546 h 282817"/>
                <a:gd name="connsiteX8" fmla="*/ 31384 w 148143"/>
                <a:gd name="connsiteY8" fmla="*/ 275074 h 282817"/>
                <a:gd name="connsiteX9" fmla="*/ 45525 w 148143"/>
                <a:gd name="connsiteY9" fmla="*/ 277767 h 282817"/>
                <a:gd name="connsiteX10" fmla="*/ 45525 w 148143"/>
                <a:gd name="connsiteY10" fmla="*/ 277767 h 282817"/>
                <a:gd name="connsiteX11" fmla="*/ 131044 w 148143"/>
                <a:gd name="connsiteY11" fmla="*/ 207063 h 282817"/>
                <a:gd name="connsiteX12" fmla="*/ 143165 w 148143"/>
                <a:gd name="connsiteY12" fmla="*/ 114137 h 282817"/>
                <a:gd name="connsiteX13" fmla="*/ 134411 w 148143"/>
                <a:gd name="connsiteY13" fmla="*/ 18518 h 282817"/>
                <a:gd name="connsiteX14" fmla="*/ 133064 w 148143"/>
                <a:gd name="connsiteY14" fmla="*/ 10437 h 282817"/>
                <a:gd name="connsiteX15" fmla="*/ 129024 w 148143"/>
                <a:gd name="connsiteY15" fmla="*/ 5050 h 282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8143" h="282817">
                  <a:moveTo>
                    <a:pt x="129024" y="5050"/>
                  </a:moveTo>
                  <a:cubicBezTo>
                    <a:pt x="128351" y="5050"/>
                    <a:pt x="127004" y="5724"/>
                    <a:pt x="125657" y="6397"/>
                  </a:cubicBezTo>
                  <a:cubicBezTo>
                    <a:pt x="125657" y="6397"/>
                    <a:pt x="124311" y="7070"/>
                    <a:pt x="122290" y="9091"/>
                  </a:cubicBezTo>
                  <a:cubicBezTo>
                    <a:pt x="120270" y="11111"/>
                    <a:pt x="116903" y="13804"/>
                    <a:pt x="112863" y="17171"/>
                  </a:cubicBezTo>
                  <a:cubicBezTo>
                    <a:pt x="106803" y="22558"/>
                    <a:pt x="95355" y="33332"/>
                    <a:pt x="81214" y="48146"/>
                  </a:cubicBezTo>
                  <a:cubicBezTo>
                    <a:pt x="59666" y="72388"/>
                    <a:pt x="30711" y="110770"/>
                    <a:pt x="16570" y="154540"/>
                  </a:cubicBezTo>
                  <a:cubicBezTo>
                    <a:pt x="8490" y="180128"/>
                    <a:pt x="4449" y="202349"/>
                    <a:pt x="5123" y="221204"/>
                  </a:cubicBezTo>
                  <a:cubicBezTo>
                    <a:pt x="5123" y="234671"/>
                    <a:pt x="7143" y="246118"/>
                    <a:pt x="11856" y="255546"/>
                  </a:cubicBezTo>
                  <a:cubicBezTo>
                    <a:pt x="15897" y="264300"/>
                    <a:pt x="22631" y="271033"/>
                    <a:pt x="31384" y="275074"/>
                  </a:cubicBezTo>
                  <a:cubicBezTo>
                    <a:pt x="35425" y="276420"/>
                    <a:pt x="40138" y="277767"/>
                    <a:pt x="45525" y="277767"/>
                  </a:cubicBezTo>
                  <a:lnTo>
                    <a:pt x="45525" y="277767"/>
                  </a:lnTo>
                  <a:cubicBezTo>
                    <a:pt x="71787" y="277767"/>
                    <a:pt x="116230" y="255546"/>
                    <a:pt x="131044" y="207063"/>
                  </a:cubicBezTo>
                  <a:cubicBezTo>
                    <a:pt x="139125" y="180801"/>
                    <a:pt x="143165" y="149826"/>
                    <a:pt x="143165" y="114137"/>
                  </a:cubicBezTo>
                  <a:cubicBezTo>
                    <a:pt x="143165" y="70368"/>
                    <a:pt x="137105" y="32659"/>
                    <a:pt x="134411" y="18518"/>
                  </a:cubicBezTo>
                  <a:cubicBezTo>
                    <a:pt x="133064" y="13131"/>
                    <a:pt x="133064" y="10437"/>
                    <a:pt x="133064" y="10437"/>
                  </a:cubicBezTo>
                  <a:cubicBezTo>
                    <a:pt x="132391" y="8417"/>
                    <a:pt x="131044" y="5050"/>
                    <a:pt x="129024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84B96045-3C54-48C0-AA18-32A1E82FED79}"/>
                </a:ext>
              </a:extLst>
            </p:cNvPr>
            <p:cNvSpPr/>
            <p:nvPr/>
          </p:nvSpPr>
          <p:spPr>
            <a:xfrm>
              <a:off x="640396" y="5942239"/>
              <a:ext cx="134676" cy="282817"/>
            </a:xfrm>
            <a:custGeom>
              <a:avLst/>
              <a:gdLst>
                <a:gd name="connsiteX0" fmla="*/ 20538 w 134675"/>
                <a:gd name="connsiteY0" fmla="*/ 5050 h 282817"/>
                <a:gd name="connsiteX1" fmla="*/ 15824 w 134675"/>
                <a:gd name="connsiteY1" fmla="*/ 10437 h 282817"/>
                <a:gd name="connsiteX2" fmla="*/ 14478 w 134675"/>
                <a:gd name="connsiteY2" fmla="*/ 18518 h 282817"/>
                <a:gd name="connsiteX3" fmla="*/ 10437 w 134675"/>
                <a:gd name="connsiteY3" fmla="*/ 40739 h 282817"/>
                <a:gd name="connsiteX4" fmla="*/ 5050 w 134675"/>
                <a:gd name="connsiteY4" fmla="*/ 114137 h 282817"/>
                <a:gd name="connsiteX5" fmla="*/ 17845 w 134675"/>
                <a:gd name="connsiteY5" fmla="*/ 206389 h 282817"/>
                <a:gd name="connsiteX6" fmla="*/ 105384 w 134675"/>
                <a:gd name="connsiteY6" fmla="*/ 277767 h 282817"/>
                <a:gd name="connsiteX7" fmla="*/ 105384 w 134675"/>
                <a:gd name="connsiteY7" fmla="*/ 277767 h 282817"/>
                <a:gd name="connsiteX8" fmla="*/ 120198 w 134675"/>
                <a:gd name="connsiteY8" fmla="*/ 275074 h 282817"/>
                <a:gd name="connsiteX9" fmla="*/ 126932 w 134675"/>
                <a:gd name="connsiteY9" fmla="*/ 271707 h 282817"/>
                <a:gd name="connsiteX10" fmla="*/ 121545 w 134675"/>
                <a:gd name="connsiteY10" fmla="*/ 262953 h 282817"/>
                <a:gd name="connsiteX11" fmla="*/ 114137 w 134675"/>
                <a:gd name="connsiteY11" fmla="*/ 221877 h 282817"/>
                <a:gd name="connsiteX12" fmla="*/ 126932 w 134675"/>
                <a:gd name="connsiteY12" fmla="*/ 151173 h 282817"/>
                <a:gd name="connsiteX13" fmla="*/ 129625 w 134675"/>
                <a:gd name="connsiteY13" fmla="*/ 143766 h 282817"/>
                <a:gd name="connsiteX14" fmla="*/ 130299 w 134675"/>
                <a:gd name="connsiteY14" fmla="*/ 141072 h 282817"/>
                <a:gd name="connsiteX15" fmla="*/ 27945 w 134675"/>
                <a:gd name="connsiteY15" fmla="*/ 9764 h 282817"/>
                <a:gd name="connsiteX16" fmla="*/ 24578 w 134675"/>
                <a:gd name="connsiteY16" fmla="*/ 7070 h 282817"/>
                <a:gd name="connsiteX17" fmla="*/ 20538 w 134675"/>
                <a:gd name="connsiteY17" fmla="*/ 5050 h 282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4675" h="282817">
                  <a:moveTo>
                    <a:pt x="20538" y="5050"/>
                  </a:moveTo>
                  <a:cubicBezTo>
                    <a:pt x="18518" y="5050"/>
                    <a:pt x="16498" y="8417"/>
                    <a:pt x="15824" y="10437"/>
                  </a:cubicBezTo>
                  <a:cubicBezTo>
                    <a:pt x="15824" y="11111"/>
                    <a:pt x="15151" y="13804"/>
                    <a:pt x="14478" y="18518"/>
                  </a:cubicBezTo>
                  <a:cubicBezTo>
                    <a:pt x="13804" y="21885"/>
                    <a:pt x="12457" y="29965"/>
                    <a:pt x="10437" y="40739"/>
                  </a:cubicBezTo>
                  <a:cubicBezTo>
                    <a:pt x="7744" y="58247"/>
                    <a:pt x="5050" y="84509"/>
                    <a:pt x="5050" y="114137"/>
                  </a:cubicBezTo>
                  <a:cubicBezTo>
                    <a:pt x="5050" y="149826"/>
                    <a:pt x="9091" y="180801"/>
                    <a:pt x="17845" y="206389"/>
                  </a:cubicBezTo>
                  <a:cubicBezTo>
                    <a:pt x="33332" y="255546"/>
                    <a:pt x="78448" y="277767"/>
                    <a:pt x="105384" y="277767"/>
                  </a:cubicBezTo>
                  <a:lnTo>
                    <a:pt x="105384" y="277767"/>
                  </a:lnTo>
                  <a:cubicBezTo>
                    <a:pt x="111444" y="277767"/>
                    <a:pt x="116158" y="277094"/>
                    <a:pt x="120198" y="275074"/>
                  </a:cubicBezTo>
                  <a:cubicBezTo>
                    <a:pt x="122218" y="274400"/>
                    <a:pt x="124238" y="273053"/>
                    <a:pt x="126932" y="271707"/>
                  </a:cubicBezTo>
                  <a:cubicBezTo>
                    <a:pt x="124912" y="269013"/>
                    <a:pt x="122891" y="266320"/>
                    <a:pt x="121545" y="262953"/>
                  </a:cubicBezTo>
                  <a:cubicBezTo>
                    <a:pt x="116831" y="251506"/>
                    <a:pt x="114137" y="238711"/>
                    <a:pt x="114137" y="221877"/>
                  </a:cubicBezTo>
                  <a:cubicBezTo>
                    <a:pt x="114137" y="201676"/>
                    <a:pt x="118851" y="177434"/>
                    <a:pt x="126932" y="151173"/>
                  </a:cubicBezTo>
                  <a:cubicBezTo>
                    <a:pt x="127605" y="148479"/>
                    <a:pt x="128278" y="146459"/>
                    <a:pt x="129625" y="143766"/>
                  </a:cubicBezTo>
                  <a:cubicBezTo>
                    <a:pt x="129625" y="143092"/>
                    <a:pt x="130299" y="141745"/>
                    <a:pt x="130299" y="141072"/>
                  </a:cubicBezTo>
                  <a:cubicBezTo>
                    <a:pt x="101343" y="69694"/>
                    <a:pt x="35352" y="15824"/>
                    <a:pt x="27945" y="9764"/>
                  </a:cubicBezTo>
                  <a:cubicBezTo>
                    <a:pt x="25252" y="7744"/>
                    <a:pt x="24578" y="7070"/>
                    <a:pt x="24578" y="7070"/>
                  </a:cubicBezTo>
                  <a:cubicBezTo>
                    <a:pt x="23232" y="5724"/>
                    <a:pt x="21885" y="5050"/>
                    <a:pt x="20538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B9E205C6-1D2C-4E76-BD32-2EC9728E0C2A}"/>
                </a:ext>
              </a:extLst>
            </p:cNvPr>
            <p:cNvSpPr/>
            <p:nvPr/>
          </p:nvSpPr>
          <p:spPr>
            <a:xfrm>
              <a:off x="705041" y="5825072"/>
              <a:ext cx="141409" cy="242415"/>
            </a:xfrm>
            <a:custGeom>
              <a:avLst/>
              <a:gdLst>
                <a:gd name="connsiteX0" fmla="*/ 72388 w 141409"/>
                <a:gd name="connsiteY0" fmla="*/ 5050 h 242414"/>
                <a:gd name="connsiteX1" fmla="*/ 67674 w 141409"/>
                <a:gd name="connsiteY1" fmla="*/ 9091 h 242414"/>
                <a:gd name="connsiteX2" fmla="*/ 64308 w 141409"/>
                <a:gd name="connsiteY2" fmla="*/ 14478 h 242414"/>
                <a:gd name="connsiteX3" fmla="*/ 54880 w 141409"/>
                <a:gd name="connsiteY3" fmla="*/ 30639 h 242414"/>
                <a:gd name="connsiteX4" fmla="*/ 25925 w 141409"/>
                <a:gd name="connsiteY4" fmla="*/ 89222 h 242414"/>
                <a:gd name="connsiteX5" fmla="*/ 5050 w 141409"/>
                <a:gd name="connsiteY5" fmla="*/ 143092 h 242414"/>
                <a:gd name="connsiteX6" fmla="*/ 74408 w 141409"/>
                <a:gd name="connsiteY6" fmla="*/ 238711 h 242414"/>
                <a:gd name="connsiteX7" fmla="*/ 141073 w 141409"/>
                <a:gd name="connsiteY7" fmla="*/ 144439 h 242414"/>
                <a:gd name="connsiteX8" fmla="*/ 81142 w 141409"/>
                <a:gd name="connsiteY8" fmla="*/ 14478 h 242414"/>
                <a:gd name="connsiteX9" fmla="*/ 77775 w 141409"/>
                <a:gd name="connsiteY9" fmla="*/ 8417 h 242414"/>
                <a:gd name="connsiteX10" fmla="*/ 72388 w 141409"/>
                <a:gd name="connsiteY10" fmla="*/ 5050 h 242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1409" h="242414">
                  <a:moveTo>
                    <a:pt x="72388" y="5050"/>
                  </a:moveTo>
                  <a:cubicBezTo>
                    <a:pt x="71041" y="5050"/>
                    <a:pt x="69021" y="6397"/>
                    <a:pt x="67674" y="9091"/>
                  </a:cubicBezTo>
                  <a:cubicBezTo>
                    <a:pt x="67674" y="9091"/>
                    <a:pt x="66328" y="11111"/>
                    <a:pt x="64308" y="14478"/>
                  </a:cubicBezTo>
                  <a:cubicBezTo>
                    <a:pt x="60941" y="19865"/>
                    <a:pt x="57574" y="25252"/>
                    <a:pt x="54880" y="30639"/>
                  </a:cubicBezTo>
                  <a:cubicBezTo>
                    <a:pt x="47473" y="43433"/>
                    <a:pt x="36699" y="63634"/>
                    <a:pt x="25925" y="89222"/>
                  </a:cubicBezTo>
                  <a:cubicBezTo>
                    <a:pt x="18518" y="106730"/>
                    <a:pt x="11111" y="124911"/>
                    <a:pt x="5050" y="143092"/>
                  </a:cubicBezTo>
                  <a:cubicBezTo>
                    <a:pt x="26598" y="164640"/>
                    <a:pt x="55554" y="197636"/>
                    <a:pt x="74408" y="238711"/>
                  </a:cubicBezTo>
                  <a:cubicBezTo>
                    <a:pt x="89223" y="207063"/>
                    <a:pt x="111444" y="175414"/>
                    <a:pt x="141073" y="144439"/>
                  </a:cubicBezTo>
                  <a:cubicBezTo>
                    <a:pt x="120871" y="83162"/>
                    <a:pt x="92589" y="33332"/>
                    <a:pt x="81142" y="14478"/>
                  </a:cubicBezTo>
                  <a:cubicBezTo>
                    <a:pt x="78448" y="10437"/>
                    <a:pt x="77775" y="8417"/>
                    <a:pt x="77775" y="8417"/>
                  </a:cubicBezTo>
                  <a:cubicBezTo>
                    <a:pt x="74408" y="5050"/>
                    <a:pt x="72388" y="5050"/>
                    <a:pt x="72388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2B46EF8A-EB8E-42BE-8769-034D5C97CBFC}"/>
                </a:ext>
              </a:extLst>
            </p:cNvPr>
            <p:cNvSpPr/>
            <p:nvPr/>
          </p:nvSpPr>
          <p:spPr>
            <a:xfrm>
              <a:off x="864631" y="5883656"/>
              <a:ext cx="141409" cy="329954"/>
            </a:xfrm>
            <a:custGeom>
              <a:avLst/>
              <a:gdLst>
                <a:gd name="connsiteX0" fmla="*/ 124912 w 141409"/>
                <a:gd name="connsiteY0" fmla="*/ 5050 h 329953"/>
                <a:gd name="connsiteX1" fmla="*/ 120871 w 141409"/>
                <a:gd name="connsiteY1" fmla="*/ 5724 h 329953"/>
                <a:gd name="connsiteX2" fmla="*/ 120871 w 141409"/>
                <a:gd name="connsiteY2" fmla="*/ 5724 h 329953"/>
                <a:gd name="connsiteX3" fmla="*/ 120871 w 141409"/>
                <a:gd name="connsiteY3" fmla="*/ 5724 h 329953"/>
                <a:gd name="connsiteX4" fmla="*/ 114811 w 141409"/>
                <a:gd name="connsiteY4" fmla="*/ 8417 h 329953"/>
                <a:gd name="connsiteX5" fmla="*/ 99997 w 141409"/>
                <a:gd name="connsiteY5" fmla="*/ 15151 h 329953"/>
                <a:gd name="connsiteX6" fmla="*/ 97976 w 141409"/>
                <a:gd name="connsiteY6" fmla="*/ 15824 h 329953"/>
                <a:gd name="connsiteX7" fmla="*/ 42759 w 141409"/>
                <a:gd name="connsiteY7" fmla="*/ 46126 h 329953"/>
                <a:gd name="connsiteX8" fmla="*/ 36699 w 141409"/>
                <a:gd name="connsiteY8" fmla="*/ 49493 h 329953"/>
                <a:gd name="connsiteX9" fmla="*/ 48147 w 141409"/>
                <a:gd name="connsiteY9" fmla="*/ 64981 h 329953"/>
                <a:gd name="connsiteX10" fmla="*/ 48147 w 141409"/>
                <a:gd name="connsiteY10" fmla="*/ 65654 h 329953"/>
                <a:gd name="connsiteX11" fmla="*/ 58921 w 141409"/>
                <a:gd name="connsiteY11" fmla="*/ 172047 h 329953"/>
                <a:gd name="connsiteX12" fmla="*/ 46126 w 141409"/>
                <a:gd name="connsiteY12" fmla="*/ 269013 h 329953"/>
                <a:gd name="connsiteX13" fmla="*/ 5050 w 141409"/>
                <a:gd name="connsiteY13" fmla="*/ 328270 h 329953"/>
                <a:gd name="connsiteX14" fmla="*/ 99323 w 141409"/>
                <a:gd name="connsiteY14" fmla="*/ 261606 h 329953"/>
                <a:gd name="connsiteX15" fmla="*/ 137032 w 141409"/>
                <a:gd name="connsiteY15" fmla="*/ 85182 h 329953"/>
                <a:gd name="connsiteX16" fmla="*/ 134339 w 141409"/>
                <a:gd name="connsiteY16" fmla="*/ 31985 h 329953"/>
                <a:gd name="connsiteX17" fmla="*/ 132319 w 141409"/>
                <a:gd name="connsiteY17" fmla="*/ 11784 h 329953"/>
                <a:gd name="connsiteX18" fmla="*/ 124912 w 141409"/>
                <a:gd name="connsiteY18" fmla="*/ 5050 h 329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1409" h="329953">
                  <a:moveTo>
                    <a:pt x="124912" y="5050"/>
                  </a:moveTo>
                  <a:cubicBezTo>
                    <a:pt x="124238" y="5050"/>
                    <a:pt x="122891" y="5050"/>
                    <a:pt x="120871" y="5724"/>
                  </a:cubicBezTo>
                  <a:lnTo>
                    <a:pt x="120871" y="5724"/>
                  </a:lnTo>
                  <a:lnTo>
                    <a:pt x="120871" y="5724"/>
                  </a:lnTo>
                  <a:cubicBezTo>
                    <a:pt x="120871" y="5724"/>
                    <a:pt x="118851" y="6397"/>
                    <a:pt x="114811" y="8417"/>
                  </a:cubicBezTo>
                  <a:cubicBezTo>
                    <a:pt x="111444" y="9764"/>
                    <a:pt x="106057" y="12457"/>
                    <a:pt x="99997" y="15151"/>
                  </a:cubicBezTo>
                  <a:lnTo>
                    <a:pt x="97976" y="15824"/>
                  </a:lnTo>
                  <a:cubicBezTo>
                    <a:pt x="79122" y="25252"/>
                    <a:pt x="60267" y="35352"/>
                    <a:pt x="42759" y="46126"/>
                  </a:cubicBezTo>
                  <a:cubicBezTo>
                    <a:pt x="40739" y="47473"/>
                    <a:pt x="38719" y="48820"/>
                    <a:pt x="36699" y="49493"/>
                  </a:cubicBezTo>
                  <a:cubicBezTo>
                    <a:pt x="42086" y="52187"/>
                    <a:pt x="46126" y="58247"/>
                    <a:pt x="48147" y="64981"/>
                  </a:cubicBezTo>
                  <a:cubicBezTo>
                    <a:pt x="48147" y="64981"/>
                    <a:pt x="48147" y="65654"/>
                    <a:pt x="48147" y="65654"/>
                  </a:cubicBezTo>
                  <a:cubicBezTo>
                    <a:pt x="50840" y="77775"/>
                    <a:pt x="58921" y="121544"/>
                    <a:pt x="58921" y="172047"/>
                  </a:cubicBezTo>
                  <a:cubicBezTo>
                    <a:pt x="58921" y="208409"/>
                    <a:pt x="54880" y="241405"/>
                    <a:pt x="46126" y="269013"/>
                  </a:cubicBezTo>
                  <a:cubicBezTo>
                    <a:pt x="36699" y="297968"/>
                    <a:pt x="19865" y="316823"/>
                    <a:pt x="5050" y="328270"/>
                  </a:cubicBezTo>
                  <a:cubicBezTo>
                    <a:pt x="42086" y="326250"/>
                    <a:pt x="75755" y="303355"/>
                    <a:pt x="99323" y="261606"/>
                  </a:cubicBezTo>
                  <a:cubicBezTo>
                    <a:pt x="130299" y="207063"/>
                    <a:pt x="137032" y="135685"/>
                    <a:pt x="137032" y="85182"/>
                  </a:cubicBezTo>
                  <a:cubicBezTo>
                    <a:pt x="137032" y="67674"/>
                    <a:pt x="136359" y="49493"/>
                    <a:pt x="134339" y="31985"/>
                  </a:cubicBezTo>
                  <a:cubicBezTo>
                    <a:pt x="132992" y="19191"/>
                    <a:pt x="132319" y="11784"/>
                    <a:pt x="132319" y="11784"/>
                  </a:cubicBezTo>
                  <a:cubicBezTo>
                    <a:pt x="131645" y="7744"/>
                    <a:pt x="129625" y="5050"/>
                    <a:pt x="124912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A474C614-C128-4425-93A5-4362644F45F3}"/>
                </a:ext>
              </a:extLst>
            </p:cNvPr>
            <p:cNvSpPr/>
            <p:nvPr/>
          </p:nvSpPr>
          <p:spPr>
            <a:xfrm>
              <a:off x="823555" y="5841233"/>
              <a:ext cx="87539" cy="107740"/>
            </a:xfrm>
            <a:custGeom>
              <a:avLst/>
              <a:gdLst>
                <a:gd name="connsiteX0" fmla="*/ 62287 w 87539"/>
                <a:gd name="connsiteY0" fmla="*/ 5050 h 107739"/>
                <a:gd name="connsiteX1" fmla="*/ 60941 w 87539"/>
                <a:gd name="connsiteY1" fmla="*/ 5050 h 107739"/>
                <a:gd name="connsiteX2" fmla="*/ 60941 w 87539"/>
                <a:gd name="connsiteY2" fmla="*/ 5050 h 107739"/>
                <a:gd name="connsiteX3" fmla="*/ 60941 w 87539"/>
                <a:gd name="connsiteY3" fmla="*/ 5050 h 107739"/>
                <a:gd name="connsiteX4" fmla="*/ 57574 w 87539"/>
                <a:gd name="connsiteY4" fmla="*/ 6397 h 107739"/>
                <a:gd name="connsiteX5" fmla="*/ 57574 w 87539"/>
                <a:gd name="connsiteY5" fmla="*/ 6397 h 107739"/>
                <a:gd name="connsiteX6" fmla="*/ 57574 w 87539"/>
                <a:gd name="connsiteY6" fmla="*/ 6397 h 107739"/>
                <a:gd name="connsiteX7" fmla="*/ 36699 w 87539"/>
                <a:gd name="connsiteY7" fmla="*/ 20538 h 107739"/>
                <a:gd name="connsiteX8" fmla="*/ 5050 w 87539"/>
                <a:gd name="connsiteY8" fmla="*/ 45453 h 107739"/>
                <a:gd name="connsiteX9" fmla="*/ 31312 w 87539"/>
                <a:gd name="connsiteY9" fmla="*/ 108077 h 107739"/>
                <a:gd name="connsiteX10" fmla="*/ 85856 w 87539"/>
                <a:gd name="connsiteY10" fmla="*/ 71041 h 107739"/>
                <a:gd name="connsiteX11" fmla="*/ 70368 w 87539"/>
                <a:gd name="connsiteY11" fmla="*/ 11784 h 107739"/>
                <a:gd name="connsiteX12" fmla="*/ 70368 w 87539"/>
                <a:gd name="connsiteY12" fmla="*/ 11111 h 107739"/>
                <a:gd name="connsiteX13" fmla="*/ 62287 w 87539"/>
                <a:gd name="connsiteY13" fmla="*/ 5050 h 10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539" h="107739">
                  <a:moveTo>
                    <a:pt x="62287" y="5050"/>
                  </a:moveTo>
                  <a:cubicBezTo>
                    <a:pt x="61614" y="5050"/>
                    <a:pt x="61614" y="5050"/>
                    <a:pt x="60941" y="5050"/>
                  </a:cubicBezTo>
                  <a:lnTo>
                    <a:pt x="60941" y="5050"/>
                  </a:lnTo>
                  <a:lnTo>
                    <a:pt x="60941" y="5050"/>
                  </a:lnTo>
                  <a:cubicBezTo>
                    <a:pt x="59594" y="5050"/>
                    <a:pt x="58921" y="5724"/>
                    <a:pt x="57574" y="6397"/>
                  </a:cubicBezTo>
                  <a:lnTo>
                    <a:pt x="57574" y="6397"/>
                  </a:lnTo>
                  <a:lnTo>
                    <a:pt x="57574" y="6397"/>
                  </a:lnTo>
                  <a:cubicBezTo>
                    <a:pt x="57574" y="6397"/>
                    <a:pt x="49493" y="11784"/>
                    <a:pt x="36699" y="20538"/>
                  </a:cubicBezTo>
                  <a:cubicBezTo>
                    <a:pt x="29965" y="25252"/>
                    <a:pt x="18518" y="34005"/>
                    <a:pt x="5050" y="45453"/>
                  </a:cubicBezTo>
                  <a:cubicBezTo>
                    <a:pt x="15151" y="66327"/>
                    <a:pt x="23905" y="87202"/>
                    <a:pt x="31312" y="108077"/>
                  </a:cubicBezTo>
                  <a:cubicBezTo>
                    <a:pt x="47473" y="95283"/>
                    <a:pt x="65654" y="83162"/>
                    <a:pt x="85856" y="71041"/>
                  </a:cubicBezTo>
                  <a:cubicBezTo>
                    <a:pt x="79122" y="41413"/>
                    <a:pt x="73061" y="19865"/>
                    <a:pt x="70368" y="11784"/>
                  </a:cubicBezTo>
                  <a:cubicBezTo>
                    <a:pt x="70368" y="11784"/>
                    <a:pt x="70368" y="11111"/>
                    <a:pt x="70368" y="11111"/>
                  </a:cubicBezTo>
                  <a:cubicBezTo>
                    <a:pt x="68348" y="7070"/>
                    <a:pt x="65654" y="5050"/>
                    <a:pt x="62287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CB2BA3DF-993C-4060-AC18-39D7A3C659E7}"/>
                </a:ext>
              </a:extLst>
            </p:cNvPr>
            <p:cNvSpPr/>
            <p:nvPr/>
          </p:nvSpPr>
          <p:spPr>
            <a:xfrm>
              <a:off x="641070" y="5841233"/>
              <a:ext cx="87539" cy="107740"/>
            </a:xfrm>
            <a:custGeom>
              <a:avLst/>
              <a:gdLst>
                <a:gd name="connsiteX0" fmla="*/ 27272 w 87539"/>
                <a:gd name="connsiteY0" fmla="*/ 5050 h 107739"/>
                <a:gd name="connsiteX1" fmla="*/ 19865 w 87539"/>
                <a:gd name="connsiteY1" fmla="*/ 11111 h 107739"/>
                <a:gd name="connsiteX2" fmla="*/ 19865 w 87539"/>
                <a:gd name="connsiteY2" fmla="*/ 11784 h 107739"/>
                <a:gd name="connsiteX3" fmla="*/ 5050 w 87539"/>
                <a:gd name="connsiteY3" fmla="*/ 70368 h 107739"/>
                <a:gd name="connsiteX4" fmla="*/ 59594 w 87539"/>
                <a:gd name="connsiteY4" fmla="*/ 107403 h 107739"/>
                <a:gd name="connsiteX5" fmla="*/ 85856 w 87539"/>
                <a:gd name="connsiteY5" fmla="*/ 44779 h 107739"/>
                <a:gd name="connsiteX6" fmla="*/ 54207 w 87539"/>
                <a:gd name="connsiteY6" fmla="*/ 19865 h 107739"/>
                <a:gd name="connsiteX7" fmla="*/ 32659 w 87539"/>
                <a:gd name="connsiteY7" fmla="*/ 6397 h 107739"/>
                <a:gd name="connsiteX8" fmla="*/ 32659 w 87539"/>
                <a:gd name="connsiteY8" fmla="*/ 6397 h 107739"/>
                <a:gd name="connsiteX9" fmla="*/ 32659 w 87539"/>
                <a:gd name="connsiteY9" fmla="*/ 6397 h 107739"/>
                <a:gd name="connsiteX10" fmla="*/ 29292 w 87539"/>
                <a:gd name="connsiteY10" fmla="*/ 5050 h 107739"/>
                <a:gd name="connsiteX11" fmla="*/ 29292 w 87539"/>
                <a:gd name="connsiteY11" fmla="*/ 5050 h 107739"/>
                <a:gd name="connsiteX12" fmla="*/ 29292 w 87539"/>
                <a:gd name="connsiteY12" fmla="*/ 5050 h 107739"/>
                <a:gd name="connsiteX13" fmla="*/ 27272 w 87539"/>
                <a:gd name="connsiteY13" fmla="*/ 5050 h 10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539" h="107739">
                  <a:moveTo>
                    <a:pt x="27272" y="5050"/>
                  </a:moveTo>
                  <a:cubicBezTo>
                    <a:pt x="23905" y="5050"/>
                    <a:pt x="21211" y="7070"/>
                    <a:pt x="19865" y="11111"/>
                  </a:cubicBezTo>
                  <a:cubicBezTo>
                    <a:pt x="19865" y="11111"/>
                    <a:pt x="19865" y="11784"/>
                    <a:pt x="19865" y="11784"/>
                  </a:cubicBezTo>
                  <a:cubicBezTo>
                    <a:pt x="17171" y="19865"/>
                    <a:pt x="10437" y="41413"/>
                    <a:pt x="5050" y="70368"/>
                  </a:cubicBezTo>
                  <a:cubicBezTo>
                    <a:pt x="25252" y="82488"/>
                    <a:pt x="43433" y="94609"/>
                    <a:pt x="59594" y="107403"/>
                  </a:cubicBezTo>
                  <a:cubicBezTo>
                    <a:pt x="67001" y="87202"/>
                    <a:pt x="75755" y="66327"/>
                    <a:pt x="85856" y="44779"/>
                  </a:cubicBezTo>
                  <a:cubicBezTo>
                    <a:pt x="75082" y="36026"/>
                    <a:pt x="64308" y="27272"/>
                    <a:pt x="54207" y="19865"/>
                  </a:cubicBezTo>
                  <a:cubicBezTo>
                    <a:pt x="40739" y="11784"/>
                    <a:pt x="32659" y="6397"/>
                    <a:pt x="32659" y="6397"/>
                  </a:cubicBezTo>
                  <a:lnTo>
                    <a:pt x="32659" y="6397"/>
                  </a:lnTo>
                  <a:lnTo>
                    <a:pt x="32659" y="6397"/>
                  </a:lnTo>
                  <a:cubicBezTo>
                    <a:pt x="31312" y="5724"/>
                    <a:pt x="29965" y="5050"/>
                    <a:pt x="29292" y="5050"/>
                  </a:cubicBezTo>
                  <a:lnTo>
                    <a:pt x="29292" y="5050"/>
                  </a:lnTo>
                  <a:lnTo>
                    <a:pt x="29292" y="5050"/>
                  </a:lnTo>
                  <a:cubicBezTo>
                    <a:pt x="28619" y="5050"/>
                    <a:pt x="27945" y="5050"/>
                    <a:pt x="27272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AE8CDC72-95B9-4256-9B82-8BDF82672A7B}"/>
                </a:ext>
              </a:extLst>
            </p:cNvPr>
            <p:cNvSpPr/>
            <p:nvPr/>
          </p:nvSpPr>
          <p:spPr>
            <a:xfrm>
              <a:off x="450504" y="5976581"/>
              <a:ext cx="94273" cy="101006"/>
            </a:xfrm>
            <a:custGeom>
              <a:avLst/>
              <a:gdLst>
                <a:gd name="connsiteX0" fmla="*/ 35352 w 94272"/>
                <a:gd name="connsiteY0" fmla="*/ 5050 h 101006"/>
                <a:gd name="connsiteX1" fmla="*/ 17845 w 94272"/>
                <a:gd name="connsiteY1" fmla="*/ 5050 h 101006"/>
                <a:gd name="connsiteX2" fmla="*/ 7070 w 94272"/>
                <a:gd name="connsiteY2" fmla="*/ 11784 h 101006"/>
                <a:gd name="connsiteX3" fmla="*/ 5050 w 94272"/>
                <a:gd name="connsiteY3" fmla="*/ 19865 h 101006"/>
                <a:gd name="connsiteX4" fmla="*/ 43433 w 94272"/>
                <a:gd name="connsiteY4" fmla="*/ 95956 h 101006"/>
                <a:gd name="connsiteX5" fmla="*/ 92589 w 94272"/>
                <a:gd name="connsiteY5" fmla="*/ 74408 h 101006"/>
                <a:gd name="connsiteX6" fmla="*/ 86529 w 94272"/>
                <a:gd name="connsiteY6" fmla="*/ 7744 h 101006"/>
                <a:gd name="connsiteX7" fmla="*/ 40739 w 94272"/>
                <a:gd name="connsiteY7" fmla="*/ 5050 h 101006"/>
                <a:gd name="connsiteX8" fmla="*/ 35352 w 94272"/>
                <a:gd name="connsiteY8" fmla="*/ 5050 h 101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272" h="101006">
                  <a:moveTo>
                    <a:pt x="35352" y="5050"/>
                  </a:moveTo>
                  <a:cubicBezTo>
                    <a:pt x="24578" y="5050"/>
                    <a:pt x="17845" y="5050"/>
                    <a:pt x="17845" y="5050"/>
                  </a:cubicBezTo>
                  <a:cubicBezTo>
                    <a:pt x="13804" y="5050"/>
                    <a:pt x="9764" y="7744"/>
                    <a:pt x="7070" y="11784"/>
                  </a:cubicBezTo>
                  <a:cubicBezTo>
                    <a:pt x="5724" y="13804"/>
                    <a:pt x="5050" y="17171"/>
                    <a:pt x="5050" y="19865"/>
                  </a:cubicBezTo>
                  <a:cubicBezTo>
                    <a:pt x="5724" y="27272"/>
                    <a:pt x="11111" y="54880"/>
                    <a:pt x="43433" y="95956"/>
                  </a:cubicBezTo>
                  <a:cubicBezTo>
                    <a:pt x="60267" y="87875"/>
                    <a:pt x="77102" y="80468"/>
                    <a:pt x="92589" y="74408"/>
                  </a:cubicBezTo>
                  <a:cubicBezTo>
                    <a:pt x="89223" y="54207"/>
                    <a:pt x="87202" y="31312"/>
                    <a:pt x="86529" y="7744"/>
                  </a:cubicBezTo>
                  <a:cubicBezTo>
                    <a:pt x="66328" y="5724"/>
                    <a:pt x="50840" y="5050"/>
                    <a:pt x="40739" y="5050"/>
                  </a:cubicBezTo>
                  <a:cubicBezTo>
                    <a:pt x="39393" y="5050"/>
                    <a:pt x="37372" y="5050"/>
                    <a:pt x="35352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BFF7463C-D5E5-477D-AB73-7C6E112217DE}"/>
                </a:ext>
              </a:extLst>
            </p:cNvPr>
            <p:cNvSpPr/>
            <p:nvPr/>
          </p:nvSpPr>
          <p:spPr>
            <a:xfrm>
              <a:off x="1006040" y="5976581"/>
              <a:ext cx="94273" cy="101006"/>
            </a:xfrm>
            <a:custGeom>
              <a:avLst/>
              <a:gdLst>
                <a:gd name="connsiteX0" fmla="*/ 62287 w 94272"/>
                <a:gd name="connsiteY0" fmla="*/ 5050 h 101006"/>
                <a:gd name="connsiteX1" fmla="*/ 56227 w 94272"/>
                <a:gd name="connsiteY1" fmla="*/ 5050 h 101006"/>
                <a:gd name="connsiteX2" fmla="*/ 11111 w 94272"/>
                <a:gd name="connsiteY2" fmla="*/ 7744 h 101006"/>
                <a:gd name="connsiteX3" fmla="*/ 5050 w 94272"/>
                <a:gd name="connsiteY3" fmla="*/ 74408 h 101006"/>
                <a:gd name="connsiteX4" fmla="*/ 54207 w 94272"/>
                <a:gd name="connsiteY4" fmla="*/ 95956 h 101006"/>
                <a:gd name="connsiteX5" fmla="*/ 92589 w 94272"/>
                <a:gd name="connsiteY5" fmla="*/ 19865 h 101006"/>
                <a:gd name="connsiteX6" fmla="*/ 90569 w 94272"/>
                <a:gd name="connsiteY6" fmla="*/ 11784 h 101006"/>
                <a:gd name="connsiteX7" fmla="*/ 79795 w 94272"/>
                <a:gd name="connsiteY7" fmla="*/ 5050 h 101006"/>
                <a:gd name="connsiteX8" fmla="*/ 62287 w 94272"/>
                <a:gd name="connsiteY8" fmla="*/ 5050 h 101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272" h="101006">
                  <a:moveTo>
                    <a:pt x="62287" y="5050"/>
                  </a:moveTo>
                  <a:cubicBezTo>
                    <a:pt x="60267" y="5050"/>
                    <a:pt x="58247" y="5050"/>
                    <a:pt x="56227" y="5050"/>
                  </a:cubicBezTo>
                  <a:cubicBezTo>
                    <a:pt x="46800" y="5724"/>
                    <a:pt x="31312" y="5724"/>
                    <a:pt x="11111" y="7744"/>
                  </a:cubicBezTo>
                  <a:cubicBezTo>
                    <a:pt x="10437" y="30639"/>
                    <a:pt x="8417" y="52860"/>
                    <a:pt x="5050" y="74408"/>
                  </a:cubicBezTo>
                  <a:cubicBezTo>
                    <a:pt x="21211" y="80468"/>
                    <a:pt x="38046" y="87875"/>
                    <a:pt x="54207" y="95956"/>
                  </a:cubicBezTo>
                  <a:cubicBezTo>
                    <a:pt x="87202" y="54880"/>
                    <a:pt x="91916" y="27272"/>
                    <a:pt x="92589" y="19865"/>
                  </a:cubicBezTo>
                  <a:cubicBezTo>
                    <a:pt x="92589" y="17171"/>
                    <a:pt x="91243" y="13131"/>
                    <a:pt x="90569" y="11784"/>
                  </a:cubicBezTo>
                  <a:cubicBezTo>
                    <a:pt x="87876" y="7744"/>
                    <a:pt x="83836" y="5724"/>
                    <a:pt x="79795" y="5050"/>
                  </a:cubicBezTo>
                  <a:cubicBezTo>
                    <a:pt x="79795" y="5724"/>
                    <a:pt x="73061" y="5050"/>
                    <a:pt x="62287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1193F717-005A-4252-AD86-D8E8093B6A23}"/>
                </a:ext>
              </a:extLst>
            </p:cNvPr>
            <p:cNvSpPr/>
            <p:nvPr/>
          </p:nvSpPr>
          <p:spPr>
            <a:xfrm>
              <a:off x="918501" y="6061426"/>
              <a:ext cx="215481" cy="154876"/>
            </a:xfrm>
            <a:custGeom>
              <a:avLst/>
              <a:gdLst>
                <a:gd name="connsiteX0" fmla="*/ 89896 w 215480"/>
                <a:gd name="connsiteY0" fmla="*/ 5050 h 154876"/>
                <a:gd name="connsiteX1" fmla="*/ 58921 w 215480"/>
                <a:gd name="connsiteY1" fmla="*/ 92589 h 154876"/>
                <a:gd name="connsiteX2" fmla="*/ 5050 w 215480"/>
                <a:gd name="connsiteY2" fmla="*/ 150499 h 154876"/>
                <a:gd name="connsiteX3" fmla="*/ 209084 w 215480"/>
                <a:gd name="connsiteY3" fmla="*/ 86529 h 154876"/>
                <a:gd name="connsiteX4" fmla="*/ 209084 w 215480"/>
                <a:gd name="connsiteY4" fmla="*/ 86529 h 154876"/>
                <a:gd name="connsiteX5" fmla="*/ 211104 w 215480"/>
                <a:gd name="connsiteY5" fmla="*/ 79122 h 154876"/>
                <a:gd name="connsiteX6" fmla="*/ 205717 w 215480"/>
                <a:gd name="connsiteY6" fmla="*/ 67674 h 154876"/>
                <a:gd name="connsiteX7" fmla="*/ 200330 w 215480"/>
                <a:gd name="connsiteY7" fmla="*/ 64307 h 154876"/>
                <a:gd name="connsiteX8" fmla="*/ 200330 w 215480"/>
                <a:gd name="connsiteY8" fmla="*/ 64307 h 154876"/>
                <a:gd name="connsiteX9" fmla="*/ 200330 w 215480"/>
                <a:gd name="connsiteY9" fmla="*/ 64307 h 154876"/>
                <a:gd name="connsiteX10" fmla="*/ 189556 w 215480"/>
                <a:gd name="connsiteY10" fmla="*/ 56900 h 154876"/>
                <a:gd name="connsiteX11" fmla="*/ 185516 w 215480"/>
                <a:gd name="connsiteY11" fmla="*/ 54207 h 154876"/>
                <a:gd name="connsiteX12" fmla="*/ 134339 w 215480"/>
                <a:gd name="connsiteY12" fmla="*/ 25252 h 154876"/>
                <a:gd name="connsiteX13" fmla="*/ 89896 w 215480"/>
                <a:gd name="connsiteY13" fmla="*/ 5050 h 154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5480" h="154876">
                  <a:moveTo>
                    <a:pt x="89896" y="5050"/>
                  </a:moveTo>
                  <a:cubicBezTo>
                    <a:pt x="83162" y="38719"/>
                    <a:pt x="73061" y="68348"/>
                    <a:pt x="58921" y="92589"/>
                  </a:cubicBezTo>
                  <a:cubicBezTo>
                    <a:pt x="44106" y="118177"/>
                    <a:pt x="25925" y="137705"/>
                    <a:pt x="5050" y="150499"/>
                  </a:cubicBezTo>
                  <a:cubicBezTo>
                    <a:pt x="160601" y="141745"/>
                    <a:pt x="204370" y="91916"/>
                    <a:pt x="209084" y="86529"/>
                  </a:cubicBezTo>
                  <a:lnTo>
                    <a:pt x="209084" y="86529"/>
                  </a:lnTo>
                  <a:cubicBezTo>
                    <a:pt x="210430" y="84509"/>
                    <a:pt x="211104" y="81815"/>
                    <a:pt x="211104" y="79122"/>
                  </a:cubicBezTo>
                  <a:cubicBezTo>
                    <a:pt x="211104" y="74408"/>
                    <a:pt x="209084" y="70368"/>
                    <a:pt x="205717" y="67674"/>
                  </a:cubicBezTo>
                  <a:cubicBezTo>
                    <a:pt x="205717" y="67674"/>
                    <a:pt x="203697" y="66327"/>
                    <a:pt x="200330" y="64307"/>
                  </a:cubicBezTo>
                  <a:lnTo>
                    <a:pt x="200330" y="64307"/>
                  </a:lnTo>
                  <a:lnTo>
                    <a:pt x="200330" y="64307"/>
                  </a:lnTo>
                  <a:cubicBezTo>
                    <a:pt x="197636" y="62287"/>
                    <a:pt x="194269" y="60267"/>
                    <a:pt x="189556" y="56900"/>
                  </a:cubicBezTo>
                  <a:cubicBezTo>
                    <a:pt x="188209" y="56227"/>
                    <a:pt x="186862" y="55553"/>
                    <a:pt x="185516" y="54207"/>
                  </a:cubicBezTo>
                  <a:cubicBezTo>
                    <a:pt x="174068" y="46800"/>
                    <a:pt x="156560" y="36026"/>
                    <a:pt x="134339" y="25252"/>
                  </a:cubicBezTo>
                  <a:cubicBezTo>
                    <a:pt x="119525" y="17171"/>
                    <a:pt x="104710" y="10437"/>
                    <a:pt x="89896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1D970EEB-3375-4103-B3AB-65E4075E1E77}"/>
                </a:ext>
              </a:extLst>
            </p:cNvPr>
            <p:cNvSpPr/>
            <p:nvPr/>
          </p:nvSpPr>
          <p:spPr>
            <a:xfrm>
              <a:off x="420202" y="6061426"/>
              <a:ext cx="215481" cy="154876"/>
            </a:xfrm>
            <a:custGeom>
              <a:avLst/>
              <a:gdLst>
                <a:gd name="connsiteX0" fmla="*/ 125585 w 215480"/>
                <a:gd name="connsiteY0" fmla="*/ 5050 h 154876"/>
                <a:gd name="connsiteX1" fmla="*/ 15151 w 215480"/>
                <a:gd name="connsiteY1" fmla="*/ 63634 h 154876"/>
                <a:gd name="connsiteX2" fmla="*/ 10437 w 215480"/>
                <a:gd name="connsiteY2" fmla="*/ 67001 h 154876"/>
                <a:gd name="connsiteX3" fmla="*/ 5050 w 215480"/>
                <a:gd name="connsiteY3" fmla="*/ 78448 h 154876"/>
                <a:gd name="connsiteX4" fmla="*/ 7070 w 215480"/>
                <a:gd name="connsiteY4" fmla="*/ 85855 h 154876"/>
                <a:gd name="connsiteX5" fmla="*/ 7070 w 215480"/>
                <a:gd name="connsiteY5" fmla="*/ 86529 h 154876"/>
                <a:gd name="connsiteX6" fmla="*/ 8417 w 215480"/>
                <a:gd name="connsiteY6" fmla="*/ 87875 h 154876"/>
                <a:gd name="connsiteX7" fmla="*/ 9091 w 215480"/>
                <a:gd name="connsiteY7" fmla="*/ 88549 h 154876"/>
                <a:gd name="connsiteX8" fmla="*/ 16498 w 215480"/>
                <a:gd name="connsiteY8" fmla="*/ 95283 h 154876"/>
                <a:gd name="connsiteX9" fmla="*/ 53534 w 215480"/>
                <a:gd name="connsiteY9" fmla="*/ 117504 h 154876"/>
                <a:gd name="connsiteX10" fmla="*/ 211104 w 215480"/>
                <a:gd name="connsiteY10" fmla="*/ 149826 h 154876"/>
                <a:gd name="connsiteX11" fmla="*/ 157234 w 215480"/>
                <a:gd name="connsiteY11" fmla="*/ 91916 h 154876"/>
                <a:gd name="connsiteX12" fmla="*/ 125585 w 215480"/>
                <a:gd name="connsiteY12" fmla="*/ 5050 h 154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5480" h="154876">
                  <a:moveTo>
                    <a:pt x="125585" y="5050"/>
                  </a:moveTo>
                  <a:cubicBezTo>
                    <a:pt x="73061" y="24578"/>
                    <a:pt x="31312" y="52187"/>
                    <a:pt x="15151" y="63634"/>
                  </a:cubicBezTo>
                  <a:cubicBezTo>
                    <a:pt x="11784" y="65654"/>
                    <a:pt x="10437" y="67001"/>
                    <a:pt x="10437" y="67001"/>
                  </a:cubicBezTo>
                  <a:cubicBezTo>
                    <a:pt x="7070" y="69694"/>
                    <a:pt x="5050" y="73735"/>
                    <a:pt x="5050" y="78448"/>
                  </a:cubicBezTo>
                  <a:cubicBezTo>
                    <a:pt x="5050" y="81142"/>
                    <a:pt x="5724" y="83835"/>
                    <a:pt x="7070" y="85855"/>
                  </a:cubicBezTo>
                  <a:cubicBezTo>
                    <a:pt x="7070" y="85855"/>
                    <a:pt x="7070" y="85855"/>
                    <a:pt x="7070" y="86529"/>
                  </a:cubicBezTo>
                  <a:cubicBezTo>
                    <a:pt x="7744" y="87202"/>
                    <a:pt x="7744" y="87202"/>
                    <a:pt x="8417" y="87875"/>
                  </a:cubicBezTo>
                  <a:cubicBezTo>
                    <a:pt x="8417" y="87875"/>
                    <a:pt x="9091" y="88549"/>
                    <a:pt x="9091" y="88549"/>
                  </a:cubicBezTo>
                  <a:cubicBezTo>
                    <a:pt x="10437" y="89896"/>
                    <a:pt x="12457" y="92589"/>
                    <a:pt x="16498" y="95283"/>
                  </a:cubicBezTo>
                  <a:cubicBezTo>
                    <a:pt x="23232" y="100670"/>
                    <a:pt x="34679" y="109423"/>
                    <a:pt x="53534" y="117504"/>
                  </a:cubicBezTo>
                  <a:cubicBezTo>
                    <a:pt x="92589" y="135012"/>
                    <a:pt x="147133" y="146459"/>
                    <a:pt x="211104" y="149826"/>
                  </a:cubicBezTo>
                  <a:cubicBezTo>
                    <a:pt x="190229" y="137032"/>
                    <a:pt x="171375" y="117504"/>
                    <a:pt x="157234" y="91916"/>
                  </a:cubicBezTo>
                  <a:cubicBezTo>
                    <a:pt x="143093" y="68348"/>
                    <a:pt x="132319" y="38719"/>
                    <a:pt x="125585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6BB30195-FAFB-4ECD-99F0-5E172E3EA5F5}"/>
                </a:ext>
              </a:extLst>
            </p:cNvPr>
            <p:cNvSpPr/>
            <p:nvPr/>
          </p:nvSpPr>
          <p:spPr>
            <a:xfrm>
              <a:off x="789886" y="6217649"/>
              <a:ext cx="215481" cy="40402"/>
            </a:xfrm>
            <a:custGeom>
              <a:avLst/>
              <a:gdLst>
                <a:gd name="connsiteX0" fmla="*/ 198983 w 215480"/>
                <a:gd name="connsiteY0" fmla="*/ 5050 h 40402"/>
                <a:gd name="connsiteX1" fmla="*/ 161274 w 215480"/>
                <a:gd name="connsiteY1" fmla="*/ 9091 h 40402"/>
                <a:gd name="connsiteX2" fmla="*/ 153193 w 215480"/>
                <a:gd name="connsiteY2" fmla="*/ 10437 h 40402"/>
                <a:gd name="connsiteX3" fmla="*/ 123565 w 215480"/>
                <a:gd name="connsiteY3" fmla="*/ 11784 h 40402"/>
                <a:gd name="connsiteX4" fmla="*/ 99323 w 215480"/>
                <a:gd name="connsiteY4" fmla="*/ 11111 h 40402"/>
                <a:gd name="connsiteX5" fmla="*/ 98650 w 215480"/>
                <a:gd name="connsiteY5" fmla="*/ 11111 h 40402"/>
                <a:gd name="connsiteX6" fmla="*/ 72388 w 215480"/>
                <a:gd name="connsiteY6" fmla="*/ 10437 h 40402"/>
                <a:gd name="connsiteX7" fmla="*/ 7070 w 215480"/>
                <a:gd name="connsiteY7" fmla="*/ 17171 h 40402"/>
                <a:gd name="connsiteX8" fmla="*/ 5050 w 215480"/>
                <a:gd name="connsiteY8" fmla="*/ 20538 h 40402"/>
                <a:gd name="connsiteX9" fmla="*/ 7744 w 215480"/>
                <a:gd name="connsiteY9" fmla="*/ 21211 h 40402"/>
                <a:gd name="connsiteX10" fmla="*/ 9091 w 215480"/>
                <a:gd name="connsiteY10" fmla="*/ 21211 h 40402"/>
                <a:gd name="connsiteX11" fmla="*/ 33332 w 215480"/>
                <a:gd name="connsiteY11" fmla="*/ 20538 h 40402"/>
                <a:gd name="connsiteX12" fmla="*/ 99997 w 215480"/>
                <a:gd name="connsiteY12" fmla="*/ 29965 h 40402"/>
                <a:gd name="connsiteX13" fmla="*/ 157234 w 215480"/>
                <a:gd name="connsiteY13" fmla="*/ 38719 h 40402"/>
                <a:gd name="connsiteX14" fmla="*/ 209084 w 215480"/>
                <a:gd name="connsiteY14" fmla="*/ 24578 h 40402"/>
                <a:gd name="connsiteX15" fmla="*/ 212451 w 215480"/>
                <a:gd name="connsiteY15" fmla="*/ 15151 h 40402"/>
                <a:gd name="connsiteX16" fmla="*/ 198983 w 215480"/>
                <a:gd name="connsiteY16" fmla="*/ 5050 h 40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5480" h="40402">
                  <a:moveTo>
                    <a:pt x="198983" y="5050"/>
                  </a:moveTo>
                  <a:cubicBezTo>
                    <a:pt x="190903" y="5050"/>
                    <a:pt x="179455" y="6397"/>
                    <a:pt x="161274" y="9091"/>
                  </a:cubicBezTo>
                  <a:cubicBezTo>
                    <a:pt x="158580" y="9764"/>
                    <a:pt x="155887" y="9764"/>
                    <a:pt x="153193" y="10437"/>
                  </a:cubicBezTo>
                  <a:cubicBezTo>
                    <a:pt x="145113" y="11784"/>
                    <a:pt x="135686" y="11784"/>
                    <a:pt x="123565" y="11784"/>
                  </a:cubicBezTo>
                  <a:cubicBezTo>
                    <a:pt x="116158" y="11784"/>
                    <a:pt x="108077" y="11784"/>
                    <a:pt x="99323" y="11111"/>
                  </a:cubicBezTo>
                  <a:lnTo>
                    <a:pt x="98650" y="11111"/>
                  </a:lnTo>
                  <a:cubicBezTo>
                    <a:pt x="90569" y="11111"/>
                    <a:pt x="81142" y="10437"/>
                    <a:pt x="72388" y="10437"/>
                  </a:cubicBezTo>
                  <a:cubicBezTo>
                    <a:pt x="53534" y="10437"/>
                    <a:pt x="28619" y="11111"/>
                    <a:pt x="7070" y="17171"/>
                  </a:cubicBezTo>
                  <a:cubicBezTo>
                    <a:pt x="5724" y="18518"/>
                    <a:pt x="5050" y="19865"/>
                    <a:pt x="5050" y="20538"/>
                  </a:cubicBezTo>
                  <a:cubicBezTo>
                    <a:pt x="5050" y="21211"/>
                    <a:pt x="6397" y="21211"/>
                    <a:pt x="7744" y="21211"/>
                  </a:cubicBezTo>
                  <a:cubicBezTo>
                    <a:pt x="7744" y="21211"/>
                    <a:pt x="8417" y="21211"/>
                    <a:pt x="9091" y="21211"/>
                  </a:cubicBezTo>
                  <a:cubicBezTo>
                    <a:pt x="17171" y="20538"/>
                    <a:pt x="25252" y="20538"/>
                    <a:pt x="33332" y="20538"/>
                  </a:cubicBezTo>
                  <a:cubicBezTo>
                    <a:pt x="61614" y="20538"/>
                    <a:pt x="81142" y="25252"/>
                    <a:pt x="99997" y="29965"/>
                  </a:cubicBezTo>
                  <a:cubicBezTo>
                    <a:pt x="117504" y="34679"/>
                    <a:pt x="134339" y="38719"/>
                    <a:pt x="157234" y="38719"/>
                  </a:cubicBezTo>
                  <a:cubicBezTo>
                    <a:pt x="182149" y="38719"/>
                    <a:pt x="201677" y="33332"/>
                    <a:pt x="209084" y="24578"/>
                  </a:cubicBezTo>
                  <a:cubicBezTo>
                    <a:pt x="211777" y="21885"/>
                    <a:pt x="213124" y="18518"/>
                    <a:pt x="212451" y="15151"/>
                  </a:cubicBezTo>
                  <a:cubicBezTo>
                    <a:pt x="211777" y="8417"/>
                    <a:pt x="209757" y="5050"/>
                    <a:pt x="198983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5E1B7FF4-5A59-4F1A-866D-DD2647BF688D}"/>
                </a:ext>
              </a:extLst>
            </p:cNvPr>
            <p:cNvSpPr/>
            <p:nvPr/>
          </p:nvSpPr>
          <p:spPr>
            <a:xfrm>
              <a:off x="546797" y="6217649"/>
              <a:ext cx="215481" cy="40402"/>
            </a:xfrm>
            <a:custGeom>
              <a:avLst/>
              <a:gdLst>
                <a:gd name="connsiteX0" fmla="*/ 18518 w 215480"/>
                <a:gd name="connsiteY0" fmla="*/ 5050 h 40402"/>
                <a:gd name="connsiteX1" fmla="*/ 5050 w 215480"/>
                <a:gd name="connsiteY1" fmla="*/ 14478 h 40402"/>
                <a:gd name="connsiteX2" fmla="*/ 8417 w 215480"/>
                <a:gd name="connsiteY2" fmla="*/ 23905 h 40402"/>
                <a:gd name="connsiteX3" fmla="*/ 60941 w 215480"/>
                <a:gd name="connsiteY3" fmla="*/ 38046 h 40402"/>
                <a:gd name="connsiteX4" fmla="*/ 118178 w 215480"/>
                <a:gd name="connsiteY4" fmla="*/ 29292 h 40402"/>
                <a:gd name="connsiteX5" fmla="*/ 184842 w 215480"/>
                <a:gd name="connsiteY5" fmla="*/ 19865 h 40402"/>
                <a:gd name="connsiteX6" fmla="*/ 209757 w 215480"/>
                <a:gd name="connsiteY6" fmla="*/ 21211 h 40402"/>
                <a:gd name="connsiteX7" fmla="*/ 211104 w 215480"/>
                <a:gd name="connsiteY7" fmla="*/ 21211 h 40402"/>
                <a:gd name="connsiteX8" fmla="*/ 213797 w 215480"/>
                <a:gd name="connsiteY8" fmla="*/ 20538 h 40402"/>
                <a:gd name="connsiteX9" fmla="*/ 211777 w 215480"/>
                <a:gd name="connsiteY9" fmla="*/ 18518 h 40402"/>
                <a:gd name="connsiteX10" fmla="*/ 146460 w 215480"/>
                <a:gd name="connsiteY10" fmla="*/ 11784 h 40402"/>
                <a:gd name="connsiteX11" fmla="*/ 146460 w 215480"/>
                <a:gd name="connsiteY11" fmla="*/ 11784 h 40402"/>
                <a:gd name="connsiteX12" fmla="*/ 120198 w 215480"/>
                <a:gd name="connsiteY12" fmla="*/ 12457 h 40402"/>
                <a:gd name="connsiteX13" fmla="*/ 119525 w 215480"/>
                <a:gd name="connsiteY13" fmla="*/ 12457 h 40402"/>
                <a:gd name="connsiteX14" fmla="*/ 95283 w 215480"/>
                <a:gd name="connsiteY14" fmla="*/ 13131 h 40402"/>
                <a:gd name="connsiteX15" fmla="*/ 65654 w 215480"/>
                <a:gd name="connsiteY15" fmla="*/ 11784 h 40402"/>
                <a:gd name="connsiteX16" fmla="*/ 56900 w 215480"/>
                <a:gd name="connsiteY16" fmla="*/ 10437 h 40402"/>
                <a:gd name="connsiteX17" fmla="*/ 18518 w 215480"/>
                <a:gd name="connsiteY17" fmla="*/ 5050 h 40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5480" h="40402">
                  <a:moveTo>
                    <a:pt x="18518" y="5050"/>
                  </a:moveTo>
                  <a:cubicBezTo>
                    <a:pt x="7744" y="5050"/>
                    <a:pt x="5724" y="7744"/>
                    <a:pt x="5050" y="14478"/>
                  </a:cubicBezTo>
                  <a:cubicBezTo>
                    <a:pt x="5050" y="17844"/>
                    <a:pt x="5724" y="21211"/>
                    <a:pt x="8417" y="23905"/>
                  </a:cubicBezTo>
                  <a:cubicBezTo>
                    <a:pt x="16498" y="32659"/>
                    <a:pt x="36026" y="38046"/>
                    <a:pt x="60941" y="38046"/>
                  </a:cubicBezTo>
                  <a:cubicBezTo>
                    <a:pt x="83836" y="38046"/>
                    <a:pt x="100670" y="34005"/>
                    <a:pt x="118178" y="29292"/>
                  </a:cubicBezTo>
                  <a:cubicBezTo>
                    <a:pt x="137032" y="24578"/>
                    <a:pt x="155887" y="19865"/>
                    <a:pt x="184842" y="19865"/>
                  </a:cubicBezTo>
                  <a:cubicBezTo>
                    <a:pt x="192923" y="19865"/>
                    <a:pt x="201003" y="20538"/>
                    <a:pt x="209757" y="21211"/>
                  </a:cubicBezTo>
                  <a:cubicBezTo>
                    <a:pt x="210430" y="21211"/>
                    <a:pt x="210430" y="21211"/>
                    <a:pt x="211104" y="21211"/>
                  </a:cubicBezTo>
                  <a:cubicBezTo>
                    <a:pt x="212451" y="21211"/>
                    <a:pt x="213797" y="21211"/>
                    <a:pt x="213797" y="20538"/>
                  </a:cubicBezTo>
                  <a:cubicBezTo>
                    <a:pt x="213797" y="19865"/>
                    <a:pt x="213124" y="18518"/>
                    <a:pt x="211777" y="18518"/>
                  </a:cubicBezTo>
                  <a:cubicBezTo>
                    <a:pt x="190229" y="12457"/>
                    <a:pt x="165314" y="11784"/>
                    <a:pt x="146460" y="11784"/>
                  </a:cubicBezTo>
                  <a:lnTo>
                    <a:pt x="146460" y="11784"/>
                  </a:lnTo>
                  <a:cubicBezTo>
                    <a:pt x="137032" y="11784"/>
                    <a:pt x="128278" y="11784"/>
                    <a:pt x="120198" y="12457"/>
                  </a:cubicBezTo>
                  <a:lnTo>
                    <a:pt x="119525" y="12457"/>
                  </a:lnTo>
                  <a:cubicBezTo>
                    <a:pt x="110771" y="12457"/>
                    <a:pt x="103363" y="13131"/>
                    <a:pt x="95283" y="13131"/>
                  </a:cubicBezTo>
                  <a:cubicBezTo>
                    <a:pt x="82489" y="13131"/>
                    <a:pt x="73061" y="12457"/>
                    <a:pt x="65654" y="11784"/>
                  </a:cubicBezTo>
                  <a:cubicBezTo>
                    <a:pt x="62961" y="11111"/>
                    <a:pt x="59594" y="11111"/>
                    <a:pt x="56900" y="10437"/>
                  </a:cubicBezTo>
                  <a:cubicBezTo>
                    <a:pt x="38046" y="7070"/>
                    <a:pt x="26598" y="5050"/>
                    <a:pt x="18518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DAB08F9C-F752-442D-BD4A-213DB4CCFA70}"/>
                </a:ext>
              </a:extLst>
            </p:cNvPr>
            <p:cNvSpPr/>
            <p:nvPr/>
          </p:nvSpPr>
          <p:spPr>
            <a:xfrm>
              <a:off x="447810" y="6279600"/>
              <a:ext cx="666644" cy="215480"/>
            </a:xfrm>
            <a:custGeom>
              <a:avLst/>
              <a:gdLst>
                <a:gd name="connsiteX0" fmla="*/ 617151 w 666643"/>
                <a:gd name="connsiteY0" fmla="*/ 5724 h 215479"/>
                <a:gd name="connsiteX1" fmla="*/ 586175 w 666643"/>
                <a:gd name="connsiteY1" fmla="*/ 139725 h 215479"/>
                <a:gd name="connsiteX2" fmla="*/ 553853 w 666643"/>
                <a:gd name="connsiteY2" fmla="*/ 5724 h 215479"/>
                <a:gd name="connsiteX3" fmla="*/ 508737 w 666643"/>
                <a:gd name="connsiteY3" fmla="*/ 5724 h 215479"/>
                <a:gd name="connsiteX4" fmla="*/ 475741 w 666643"/>
                <a:gd name="connsiteY4" fmla="*/ 137705 h 215479"/>
                <a:gd name="connsiteX5" fmla="*/ 445439 w 666643"/>
                <a:gd name="connsiteY5" fmla="*/ 5724 h 215479"/>
                <a:gd name="connsiteX6" fmla="*/ 396283 w 666643"/>
                <a:gd name="connsiteY6" fmla="*/ 5724 h 215479"/>
                <a:gd name="connsiteX7" fmla="*/ 450826 w 666643"/>
                <a:gd name="connsiteY7" fmla="*/ 214470 h 215479"/>
                <a:gd name="connsiteX8" fmla="*/ 499309 w 666643"/>
                <a:gd name="connsiteY8" fmla="*/ 214470 h 215479"/>
                <a:gd name="connsiteX9" fmla="*/ 530958 w 666643"/>
                <a:gd name="connsiteY9" fmla="*/ 82488 h 215479"/>
                <a:gd name="connsiteX10" fmla="*/ 563280 w 666643"/>
                <a:gd name="connsiteY10" fmla="*/ 214470 h 215479"/>
                <a:gd name="connsiteX11" fmla="*/ 611090 w 666643"/>
                <a:gd name="connsiteY11" fmla="*/ 214470 h 215479"/>
                <a:gd name="connsiteX12" fmla="*/ 611764 w 666643"/>
                <a:gd name="connsiteY12" fmla="*/ 212450 h 215479"/>
                <a:gd name="connsiteX13" fmla="*/ 666307 w 666643"/>
                <a:gd name="connsiteY13" fmla="*/ 5050 h 215479"/>
                <a:gd name="connsiteX14" fmla="*/ 617151 w 666643"/>
                <a:gd name="connsiteY14" fmla="*/ 5050 h 215479"/>
                <a:gd name="connsiteX15" fmla="*/ 167334 w 666643"/>
                <a:gd name="connsiteY15" fmla="*/ 139052 h 215479"/>
                <a:gd name="connsiteX16" fmla="*/ 53534 w 666643"/>
                <a:gd name="connsiteY16" fmla="*/ 5724 h 215479"/>
                <a:gd name="connsiteX17" fmla="*/ 5050 w 666643"/>
                <a:gd name="connsiteY17" fmla="*/ 5724 h 215479"/>
                <a:gd name="connsiteX18" fmla="*/ 5050 w 666643"/>
                <a:gd name="connsiteY18" fmla="*/ 214470 h 215479"/>
                <a:gd name="connsiteX19" fmla="*/ 52187 w 666643"/>
                <a:gd name="connsiteY19" fmla="*/ 214470 h 215479"/>
                <a:gd name="connsiteX20" fmla="*/ 52187 w 666643"/>
                <a:gd name="connsiteY20" fmla="*/ 81142 h 215479"/>
                <a:gd name="connsiteX21" fmla="*/ 165314 w 666643"/>
                <a:gd name="connsiteY21" fmla="*/ 214470 h 215479"/>
                <a:gd name="connsiteX22" fmla="*/ 213797 w 666643"/>
                <a:gd name="connsiteY22" fmla="*/ 214470 h 215479"/>
                <a:gd name="connsiteX23" fmla="*/ 213797 w 666643"/>
                <a:gd name="connsiteY23" fmla="*/ 5724 h 215479"/>
                <a:gd name="connsiteX24" fmla="*/ 166661 w 666643"/>
                <a:gd name="connsiteY24" fmla="*/ 5724 h 215479"/>
                <a:gd name="connsiteX25" fmla="*/ 166661 w 666643"/>
                <a:gd name="connsiteY25" fmla="*/ 139052 h 21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66643" h="215479">
                  <a:moveTo>
                    <a:pt x="617151" y="5724"/>
                  </a:moveTo>
                  <a:lnTo>
                    <a:pt x="586175" y="139725"/>
                  </a:lnTo>
                  <a:lnTo>
                    <a:pt x="553853" y="5724"/>
                  </a:lnTo>
                  <a:lnTo>
                    <a:pt x="508737" y="5724"/>
                  </a:lnTo>
                  <a:lnTo>
                    <a:pt x="475741" y="137705"/>
                  </a:lnTo>
                  <a:lnTo>
                    <a:pt x="445439" y="5724"/>
                  </a:lnTo>
                  <a:lnTo>
                    <a:pt x="396283" y="5724"/>
                  </a:lnTo>
                  <a:lnTo>
                    <a:pt x="450826" y="214470"/>
                  </a:lnTo>
                  <a:lnTo>
                    <a:pt x="499309" y="214470"/>
                  </a:lnTo>
                  <a:lnTo>
                    <a:pt x="530958" y="82488"/>
                  </a:lnTo>
                  <a:lnTo>
                    <a:pt x="563280" y="214470"/>
                  </a:lnTo>
                  <a:lnTo>
                    <a:pt x="611090" y="214470"/>
                  </a:lnTo>
                  <a:lnTo>
                    <a:pt x="611764" y="212450"/>
                  </a:lnTo>
                  <a:lnTo>
                    <a:pt x="666307" y="5050"/>
                  </a:lnTo>
                  <a:lnTo>
                    <a:pt x="617151" y="5050"/>
                  </a:lnTo>
                  <a:close/>
                  <a:moveTo>
                    <a:pt x="167334" y="139052"/>
                  </a:moveTo>
                  <a:lnTo>
                    <a:pt x="53534" y="5724"/>
                  </a:lnTo>
                  <a:lnTo>
                    <a:pt x="5050" y="5724"/>
                  </a:lnTo>
                  <a:lnTo>
                    <a:pt x="5050" y="214470"/>
                  </a:lnTo>
                  <a:lnTo>
                    <a:pt x="52187" y="214470"/>
                  </a:lnTo>
                  <a:lnTo>
                    <a:pt x="52187" y="81142"/>
                  </a:lnTo>
                  <a:lnTo>
                    <a:pt x="165314" y="214470"/>
                  </a:lnTo>
                  <a:lnTo>
                    <a:pt x="213797" y="214470"/>
                  </a:lnTo>
                  <a:lnTo>
                    <a:pt x="213797" y="5724"/>
                  </a:lnTo>
                  <a:lnTo>
                    <a:pt x="166661" y="5724"/>
                  </a:lnTo>
                  <a:lnTo>
                    <a:pt x="166661" y="139052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62195677-CAB1-476B-B290-665856C23363}"/>
                </a:ext>
              </a:extLst>
            </p:cNvPr>
            <p:cNvSpPr/>
            <p:nvPr/>
          </p:nvSpPr>
          <p:spPr>
            <a:xfrm>
              <a:off x="669351" y="6275560"/>
              <a:ext cx="175078" cy="228947"/>
            </a:xfrm>
            <a:custGeom>
              <a:avLst/>
              <a:gdLst>
                <a:gd name="connsiteX0" fmla="*/ 5050 w 175078"/>
                <a:gd name="connsiteY0" fmla="*/ 189555 h 228947"/>
                <a:gd name="connsiteX1" fmla="*/ 32659 w 175078"/>
                <a:gd name="connsiteY1" fmla="*/ 156560 h 228947"/>
                <a:gd name="connsiteX2" fmla="*/ 95956 w 175078"/>
                <a:gd name="connsiteY2" fmla="*/ 182148 h 228947"/>
                <a:gd name="connsiteX3" fmla="*/ 126932 w 175078"/>
                <a:gd name="connsiteY3" fmla="*/ 161947 h 228947"/>
                <a:gd name="connsiteX4" fmla="*/ 126932 w 175078"/>
                <a:gd name="connsiteY4" fmla="*/ 161273 h 228947"/>
                <a:gd name="connsiteX5" fmla="*/ 83836 w 175078"/>
                <a:gd name="connsiteY5" fmla="*/ 134338 h 228947"/>
                <a:gd name="connsiteX6" fmla="*/ 13804 w 175078"/>
                <a:gd name="connsiteY6" fmla="*/ 69694 h 228947"/>
                <a:gd name="connsiteX7" fmla="*/ 13804 w 175078"/>
                <a:gd name="connsiteY7" fmla="*/ 69021 h 228947"/>
                <a:gd name="connsiteX8" fmla="*/ 87876 w 175078"/>
                <a:gd name="connsiteY8" fmla="*/ 5050 h 228947"/>
                <a:gd name="connsiteX9" fmla="*/ 166661 w 175078"/>
                <a:gd name="connsiteY9" fmla="*/ 31985 h 228947"/>
                <a:gd name="connsiteX10" fmla="*/ 142419 w 175078"/>
                <a:gd name="connsiteY10" fmla="*/ 67001 h 228947"/>
                <a:gd name="connsiteX11" fmla="*/ 87202 w 175078"/>
                <a:gd name="connsiteY11" fmla="*/ 46126 h 228947"/>
                <a:gd name="connsiteX12" fmla="*/ 59594 w 175078"/>
                <a:gd name="connsiteY12" fmla="*/ 64981 h 228947"/>
                <a:gd name="connsiteX13" fmla="*/ 59594 w 175078"/>
                <a:gd name="connsiteY13" fmla="*/ 65654 h 228947"/>
                <a:gd name="connsiteX14" fmla="*/ 105384 w 175078"/>
                <a:gd name="connsiteY14" fmla="*/ 93262 h 228947"/>
                <a:gd name="connsiteX15" fmla="*/ 172721 w 175078"/>
                <a:gd name="connsiteY15" fmla="*/ 157233 h 228947"/>
                <a:gd name="connsiteX16" fmla="*/ 172721 w 175078"/>
                <a:gd name="connsiteY16" fmla="*/ 157906 h 228947"/>
                <a:gd name="connsiteX17" fmla="*/ 94610 w 175078"/>
                <a:gd name="connsiteY17" fmla="*/ 223897 h 228947"/>
                <a:gd name="connsiteX18" fmla="*/ 5050 w 175078"/>
                <a:gd name="connsiteY18" fmla="*/ 189555 h 228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5078" h="228947">
                  <a:moveTo>
                    <a:pt x="5050" y="189555"/>
                  </a:moveTo>
                  <a:lnTo>
                    <a:pt x="32659" y="156560"/>
                  </a:lnTo>
                  <a:cubicBezTo>
                    <a:pt x="51513" y="172047"/>
                    <a:pt x="71715" y="182148"/>
                    <a:pt x="95956" y="182148"/>
                  </a:cubicBezTo>
                  <a:cubicBezTo>
                    <a:pt x="114811" y="182148"/>
                    <a:pt x="126932" y="174741"/>
                    <a:pt x="126932" y="161947"/>
                  </a:cubicBezTo>
                  <a:lnTo>
                    <a:pt x="126932" y="161273"/>
                  </a:lnTo>
                  <a:cubicBezTo>
                    <a:pt x="126932" y="149152"/>
                    <a:pt x="119525" y="143092"/>
                    <a:pt x="83836" y="134338"/>
                  </a:cubicBezTo>
                  <a:cubicBezTo>
                    <a:pt x="41413" y="123564"/>
                    <a:pt x="13804" y="111443"/>
                    <a:pt x="13804" y="69694"/>
                  </a:cubicBezTo>
                  <a:lnTo>
                    <a:pt x="13804" y="69021"/>
                  </a:lnTo>
                  <a:cubicBezTo>
                    <a:pt x="13804" y="30639"/>
                    <a:pt x="44780" y="5050"/>
                    <a:pt x="87876" y="5050"/>
                  </a:cubicBezTo>
                  <a:cubicBezTo>
                    <a:pt x="118851" y="5050"/>
                    <a:pt x="145113" y="14478"/>
                    <a:pt x="166661" y="31985"/>
                  </a:cubicBezTo>
                  <a:lnTo>
                    <a:pt x="142419" y="67001"/>
                  </a:lnTo>
                  <a:cubicBezTo>
                    <a:pt x="123565" y="54207"/>
                    <a:pt x="105384" y="46126"/>
                    <a:pt x="87202" y="46126"/>
                  </a:cubicBezTo>
                  <a:cubicBezTo>
                    <a:pt x="69021" y="46126"/>
                    <a:pt x="59594" y="54207"/>
                    <a:pt x="59594" y="64981"/>
                  </a:cubicBezTo>
                  <a:lnTo>
                    <a:pt x="59594" y="65654"/>
                  </a:lnTo>
                  <a:cubicBezTo>
                    <a:pt x="59594" y="79795"/>
                    <a:pt x="69021" y="83835"/>
                    <a:pt x="105384" y="93262"/>
                  </a:cubicBezTo>
                  <a:cubicBezTo>
                    <a:pt x="148480" y="104710"/>
                    <a:pt x="172721" y="120197"/>
                    <a:pt x="172721" y="157233"/>
                  </a:cubicBezTo>
                  <a:lnTo>
                    <a:pt x="172721" y="157906"/>
                  </a:lnTo>
                  <a:cubicBezTo>
                    <a:pt x="172721" y="200329"/>
                    <a:pt x="140399" y="223897"/>
                    <a:pt x="94610" y="223897"/>
                  </a:cubicBezTo>
                  <a:cubicBezTo>
                    <a:pt x="62961" y="223224"/>
                    <a:pt x="30639" y="212450"/>
                    <a:pt x="5050" y="189555"/>
                  </a:cubicBezTo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0AEF34DC-CC46-4F21-8633-0E185CA17FBB}"/>
                </a:ext>
              </a:extLst>
            </p:cNvPr>
            <p:cNvSpPr/>
            <p:nvPr/>
          </p:nvSpPr>
          <p:spPr>
            <a:xfrm>
              <a:off x="443097" y="6519321"/>
              <a:ext cx="67338" cy="74071"/>
            </a:xfrm>
            <a:custGeom>
              <a:avLst/>
              <a:gdLst>
                <a:gd name="connsiteX0" fmla="*/ 5050 w 67337"/>
                <a:gd name="connsiteY0" fmla="*/ 38719 h 74071"/>
                <a:gd name="connsiteX1" fmla="*/ 5050 w 67337"/>
                <a:gd name="connsiteY1" fmla="*/ 38719 h 74071"/>
                <a:gd name="connsiteX2" fmla="*/ 38719 w 67337"/>
                <a:gd name="connsiteY2" fmla="*/ 5050 h 74071"/>
                <a:gd name="connsiteX3" fmla="*/ 63634 w 67337"/>
                <a:gd name="connsiteY3" fmla="*/ 13804 h 74071"/>
                <a:gd name="connsiteX4" fmla="*/ 56227 w 67337"/>
                <a:gd name="connsiteY4" fmla="*/ 22558 h 74071"/>
                <a:gd name="connsiteX5" fmla="*/ 38046 w 67337"/>
                <a:gd name="connsiteY5" fmla="*/ 15824 h 74071"/>
                <a:gd name="connsiteX6" fmla="*/ 17171 w 67337"/>
                <a:gd name="connsiteY6" fmla="*/ 38719 h 74071"/>
                <a:gd name="connsiteX7" fmla="*/ 17171 w 67337"/>
                <a:gd name="connsiteY7" fmla="*/ 38719 h 74071"/>
                <a:gd name="connsiteX8" fmla="*/ 39393 w 67337"/>
                <a:gd name="connsiteY8" fmla="*/ 61614 h 74071"/>
                <a:gd name="connsiteX9" fmla="*/ 54880 w 67337"/>
                <a:gd name="connsiteY9" fmla="*/ 56900 h 74071"/>
                <a:gd name="connsiteX10" fmla="*/ 54880 w 67337"/>
                <a:gd name="connsiteY10" fmla="*/ 44779 h 74071"/>
                <a:gd name="connsiteX11" fmla="*/ 38046 w 67337"/>
                <a:gd name="connsiteY11" fmla="*/ 44779 h 74071"/>
                <a:gd name="connsiteX12" fmla="*/ 38046 w 67337"/>
                <a:gd name="connsiteY12" fmla="*/ 34679 h 74071"/>
                <a:gd name="connsiteX13" fmla="*/ 65654 w 67337"/>
                <a:gd name="connsiteY13" fmla="*/ 34679 h 74071"/>
                <a:gd name="connsiteX14" fmla="*/ 65654 w 67337"/>
                <a:gd name="connsiteY14" fmla="*/ 61614 h 74071"/>
                <a:gd name="connsiteX15" fmla="*/ 38719 w 67337"/>
                <a:gd name="connsiteY15" fmla="*/ 71714 h 74071"/>
                <a:gd name="connsiteX16" fmla="*/ 5050 w 67337"/>
                <a:gd name="connsiteY16" fmla="*/ 38719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7337" h="74071">
                  <a:moveTo>
                    <a:pt x="5050" y="38719"/>
                  </a:moveTo>
                  <a:lnTo>
                    <a:pt x="5050" y="38719"/>
                  </a:lnTo>
                  <a:cubicBezTo>
                    <a:pt x="5050" y="20538"/>
                    <a:pt x="19191" y="5050"/>
                    <a:pt x="38719" y="5050"/>
                  </a:cubicBezTo>
                  <a:cubicBezTo>
                    <a:pt x="50167" y="5050"/>
                    <a:pt x="56900" y="8417"/>
                    <a:pt x="63634" y="13804"/>
                  </a:cubicBezTo>
                  <a:lnTo>
                    <a:pt x="56227" y="22558"/>
                  </a:lnTo>
                  <a:cubicBezTo>
                    <a:pt x="51513" y="18518"/>
                    <a:pt x="46126" y="15824"/>
                    <a:pt x="38046" y="15824"/>
                  </a:cubicBezTo>
                  <a:cubicBezTo>
                    <a:pt x="25925" y="15824"/>
                    <a:pt x="17171" y="25925"/>
                    <a:pt x="17171" y="38719"/>
                  </a:cubicBezTo>
                  <a:lnTo>
                    <a:pt x="17171" y="38719"/>
                  </a:lnTo>
                  <a:cubicBezTo>
                    <a:pt x="17171" y="52187"/>
                    <a:pt x="25925" y="61614"/>
                    <a:pt x="39393" y="61614"/>
                  </a:cubicBezTo>
                  <a:cubicBezTo>
                    <a:pt x="45453" y="61614"/>
                    <a:pt x="50840" y="59594"/>
                    <a:pt x="54880" y="56900"/>
                  </a:cubicBezTo>
                  <a:lnTo>
                    <a:pt x="54880" y="44779"/>
                  </a:lnTo>
                  <a:lnTo>
                    <a:pt x="38046" y="44779"/>
                  </a:lnTo>
                  <a:lnTo>
                    <a:pt x="38046" y="34679"/>
                  </a:lnTo>
                  <a:lnTo>
                    <a:pt x="65654" y="34679"/>
                  </a:lnTo>
                  <a:lnTo>
                    <a:pt x="65654" y="61614"/>
                  </a:lnTo>
                  <a:cubicBezTo>
                    <a:pt x="59594" y="67001"/>
                    <a:pt x="50167" y="71714"/>
                    <a:pt x="38719" y="71714"/>
                  </a:cubicBezTo>
                  <a:cubicBezTo>
                    <a:pt x="18518" y="72388"/>
                    <a:pt x="5050" y="57574"/>
                    <a:pt x="5050" y="38719"/>
                  </a:cubicBezTo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83C8AE92-464E-489B-BF0F-AEEEB02B2B8D}"/>
                </a:ext>
              </a:extLst>
            </p:cNvPr>
            <p:cNvSpPr/>
            <p:nvPr/>
          </p:nvSpPr>
          <p:spPr>
            <a:xfrm>
              <a:off x="510434" y="6519321"/>
              <a:ext cx="74072" cy="74071"/>
            </a:xfrm>
            <a:custGeom>
              <a:avLst/>
              <a:gdLst>
                <a:gd name="connsiteX0" fmla="*/ 60941 w 74071"/>
                <a:gd name="connsiteY0" fmla="*/ 38719 h 74071"/>
                <a:gd name="connsiteX1" fmla="*/ 60941 w 74071"/>
                <a:gd name="connsiteY1" fmla="*/ 38719 h 74071"/>
                <a:gd name="connsiteX2" fmla="*/ 38719 w 74071"/>
                <a:gd name="connsiteY2" fmla="*/ 15824 h 74071"/>
                <a:gd name="connsiteX3" fmla="*/ 17171 w 74071"/>
                <a:gd name="connsiteY3" fmla="*/ 38719 h 74071"/>
                <a:gd name="connsiteX4" fmla="*/ 17171 w 74071"/>
                <a:gd name="connsiteY4" fmla="*/ 38719 h 74071"/>
                <a:gd name="connsiteX5" fmla="*/ 39393 w 74071"/>
                <a:gd name="connsiteY5" fmla="*/ 61614 h 74071"/>
                <a:gd name="connsiteX6" fmla="*/ 60941 w 74071"/>
                <a:gd name="connsiteY6" fmla="*/ 38719 h 74071"/>
                <a:gd name="connsiteX7" fmla="*/ 5050 w 74071"/>
                <a:gd name="connsiteY7" fmla="*/ 38719 h 74071"/>
                <a:gd name="connsiteX8" fmla="*/ 5050 w 74071"/>
                <a:gd name="connsiteY8" fmla="*/ 38719 h 74071"/>
                <a:gd name="connsiteX9" fmla="*/ 38719 w 74071"/>
                <a:gd name="connsiteY9" fmla="*/ 5050 h 74071"/>
                <a:gd name="connsiteX10" fmla="*/ 72388 w 74071"/>
                <a:gd name="connsiteY10" fmla="*/ 38046 h 74071"/>
                <a:gd name="connsiteX11" fmla="*/ 72388 w 74071"/>
                <a:gd name="connsiteY11" fmla="*/ 38046 h 74071"/>
                <a:gd name="connsiteX12" fmla="*/ 38719 w 74071"/>
                <a:gd name="connsiteY12" fmla="*/ 71714 h 74071"/>
                <a:gd name="connsiteX13" fmla="*/ 5050 w 74071"/>
                <a:gd name="connsiteY13" fmla="*/ 38719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4071" h="74071">
                  <a:moveTo>
                    <a:pt x="60941" y="38719"/>
                  </a:moveTo>
                  <a:lnTo>
                    <a:pt x="60941" y="38719"/>
                  </a:lnTo>
                  <a:cubicBezTo>
                    <a:pt x="60941" y="25925"/>
                    <a:pt x="51513" y="15824"/>
                    <a:pt x="38719" y="15824"/>
                  </a:cubicBezTo>
                  <a:cubicBezTo>
                    <a:pt x="25925" y="15824"/>
                    <a:pt x="17171" y="25925"/>
                    <a:pt x="17171" y="38719"/>
                  </a:cubicBezTo>
                  <a:lnTo>
                    <a:pt x="17171" y="38719"/>
                  </a:lnTo>
                  <a:cubicBezTo>
                    <a:pt x="17171" y="51513"/>
                    <a:pt x="26598" y="61614"/>
                    <a:pt x="39393" y="61614"/>
                  </a:cubicBezTo>
                  <a:cubicBezTo>
                    <a:pt x="51513" y="61614"/>
                    <a:pt x="60941" y="51513"/>
                    <a:pt x="60941" y="38719"/>
                  </a:cubicBezTo>
                  <a:moveTo>
                    <a:pt x="5050" y="38719"/>
                  </a:moveTo>
                  <a:lnTo>
                    <a:pt x="5050" y="38719"/>
                  </a:lnTo>
                  <a:cubicBezTo>
                    <a:pt x="5050" y="20538"/>
                    <a:pt x="19191" y="5050"/>
                    <a:pt x="38719" y="5050"/>
                  </a:cubicBezTo>
                  <a:cubicBezTo>
                    <a:pt x="58921" y="5050"/>
                    <a:pt x="72388" y="19865"/>
                    <a:pt x="72388" y="38046"/>
                  </a:cubicBezTo>
                  <a:lnTo>
                    <a:pt x="72388" y="38046"/>
                  </a:lnTo>
                  <a:cubicBezTo>
                    <a:pt x="72388" y="56227"/>
                    <a:pt x="58247" y="71714"/>
                    <a:pt x="38719" y="71714"/>
                  </a:cubicBezTo>
                  <a:cubicBezTo>
                    <a:pt x="18518" y="72388"/>
                    <a:pt x="5050" y="56900"/>
                    <a:pt x="5050" y="38719"/>
                  </a:cubicBezTo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F585508A-635F-4F72-8533-68FF844AC2D6}"/>
                </a:ext>
              </a:extLst>
            </p:cNvPr>
            <p:cNvSpPr/>
            <p:nvPr/>
          </p:nvSpPr>
          <p:spPr>
            <a:xfrm>
              <a:off x="577099" y="6520668"/>
              <a:ext cx="74072" cy="74071"/>
            </a:xfrm>
            <a:custGeom>
              <a:avLst/>
              <a:gdLst>
                <a:gd name="connsiteX0" fmla="*/ 5050 w 74071"/>
                <a:gd name="connsiteY0" fmla="*/ 5050 h 74071"/>
                <a:gd name="connsiteX1" fmla="*/ 17845 w 74071"/>
                <a:gd name="connsiteY1" fmla="*/ 5050 h 74071"/>
                <a:gd name="connsiteX2" fmla="*/ 37372 w 74071"/>
                <a:gd name="connsiteY2" fmla="*/ 54880 h 74071"/>
                <a:gd name="connsiteX3" fmla="*/ 56227 w 74071"/>
                <a:gd name="connsiteY3" fmla="*/ 5050 h 74071"/>
                <a:gd name="connsiteX4" fmla="*/ 69021 w 74071"/>
                <a:gd name="connsiteY4" fmla="*/ 5050 h 74071"/>
                <a:gd name="connsiteX5" fmla="*/ 42086 w 74071"/>
                <a:gd name="connsiteY5" fmla="*/ 70368 h 74071"/>
                <a:gd name="connsiteX6" fmla="*/ 31985 w 74071"/>
                <a:gd name="connsiteY6" fmla="*/ 70368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4071" h="74071">
                  <a:moveTo>
                    <a:pt x="5050" y="5050"/>
                  </a:moveTo>
                  <a:lnTo>
                    <a:pt x="17845" y="5050"/>
                  </a:lnTo>
                  <a:lnTo>
                    <a:pt x="37372" y="54880"/>
                  </a:lnTo>
                  <a:lnTo>
                    <a:pt x="56227" y="5050"/>
                  </a:lnTo>
                  <a:lnTo>
                    <a:pt x="69021" y="5050"/>
                  </a:lnTo>
                  <a:lnTo>
                    <a:pt x="42086" y="70368"/>
                  </a:lnTo>
                  <a:lnTo>
                    <a:pt x="31985" y="70368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8F19CA67-0C48-4CDF-8C91-54A7376581CB}"/>
                </a:ext>
              </a:extLst>
            </p:cNvPr>
            <p:cNvSpPr/>
            <p:nvPr/>
          </p:nvSpPr>
          <p:spPr>
            <a:xfrm>
              <a:off x="648477" y="6520668"/>
              <a:ext cx="53870" cy="74071"/>
            </a:xfrm>
            <a:custGeom>
              <a:avLst/>
              <a:gdLst>
                <a:gd name="connsiteX0" fmla="*/ 5050 w 53870"/>
                <a:gd name="connsiteY0" fmla="*/ 5050 h 74071"/>
                <a:gd name="connsiteX1" fmla="*/ 52860 w 53870"/>
                <a:gd name="connsiteY1" fmla="*/ 5050 h 74071"/>
                <a:gd name="connsiteX2" fmla="*/ 52860 w 53870"/>
                <a:gd name="connsiteY2" fmla="*/ 15151 h 74071"/>
                <a:gd name="connsiteX3" fmla="*/ 16498 w 53870"/>
                <a:gd name="connsiteY3" fmla="*/ 15151 h 74071"/>
                <a:gd name="connsiteX4" fmla="*/ 16498 w 53870"/>
                <a:gd name="connsiteY4" fmla="*/ 31985 h 74071"/>
                <a:gd name="connsiteX5" fmla="*/ 48820 w 53870"/>
                <a:gd name="connsiteY5" fmla="*/ 31985 h 74071"/>
                <a:gd name="connsiteX6" fmla="*/ 48820 w 53870"/>
                <a:gd name="connsiteY6" fmla="*/ 42086 h 74071"/>
                <a:gd name="connsiteX7" fmla="*/ 16498 w 53870"/>
                <a:gd name="connsiteY7" fmla="*/ 42086 h 74071"/>
                <a:gd name="connsiteX8" fmla="*/ 16498 w 53870"/>
                <a:gd name="connsiteY8" fmla="*/ 59594 h 74071"/>
                <a:gd name="connsiteX9" fmla="*/ 53534 w 53870"/>
                <a:gd name="connsiteY9" fmla="*/ 59594 h 74071"/>
                <a:gd name="connsiteX10" fmla="*/ 53534 w 53870"/>
                <a:gd name="connsiteY10" fmla="*/ 69694 h 74071"/>
                <a:gd name="connsiteX11" fmla="*/ 5050 w 53870"/>
                <a:gd name="connsiteY11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870" h="74071">
                  <a:moveTo>
                    <a:pt x="5050" y="5050"/>
                  </a:moveTo>
                  <a:lnTo>
                    <a:pt x="52860" y="5050"/>
                  </a:lnTo>
                  <a:lnTo>
                    <a:pt x="52860" y="15151"/>
                  </a:lnTo>
                  <a:lnTo>
                    <a:pt x="16498" y="15151"/>
                  </a:lnTo>
                  <a:lnTo>
                    <a:pt x="16498" y="31985"/>
                  </a:lnTo>
                  <a:lnTo>
                    <a:pt x="48820" y="31985"/>
                  </a:lnTo>
                  <a:lnTo>
                    <a:pt x="48820" y="42086"/>
                  </a:lnTo>
                  <a:lnTo>
                    <a:pt x="16498" y="42086"/>
                  </a:lnTo>
                  <a:lnTo>
                    <a:pt x="16498" y="59594"/>
                  </a:lnTo>
                  <a:lnTo>
                    <a:pt x="53534" y="59594"/>
                  </a:lnTo>
                  <a:lnTo>
                    <a:pt x="53534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819DDE20-9DFD-4B97-9E6D-ECB5357D4E83}"/>
                </a:ext>
              </a:extLst>
            </p:cNvPr>
            <p:cNvSpPr/>
            <p:nvPr/>
          </p:nvSpPr>
          <p:spPr>
            <a:xfrm>
              <a:off x="707734" y="6520668"/>
              <a:ext cx="60604" cy="74071"/>
            </a:xfrm>
            <a:custGeom>
              <a:avLst/>
              <a:gdLst>
                <a:gd name="connsiteX0" fmla="*/ 33332 w 60603"/>
                <a:gd name="connsiteY0" fmla="*/ 36699 h 74071"/>
                <a:gd name="connsiteX1" fmla="*/ 46800 w 60603"/>
                <a:gd name="connsiteY1" fmla="*/ 25925 h 74071"/>
                <a:gd name="connsiteX2" fmla="*/ 46800 w 60603"/>
                <a:gd name="connsiteY2" fmla="*/ 25925 h 74071"/>
                <a:gd name="connsiteX3" fmla="*/ 33332 w 60603"/>
                <a:gd name="connsiteY3" fmla="*/ 15151 h 74071"/>
                <a:gd name="connsiteX4" fmla="*/ 16498 w 60603"/>
                <a:gd name="connsiteY4" fmla="*/ 15151 h 74071"/>
                <a:gd name="connsiteX5" fmla="*/ 16498 w 60603"/>
                <a:gd name="connsiteY5" fmla="*/ 36699 h 74071"/>
                <a:gd name="connsiteX6" fmla="*/ 33332 w 60603"/>
                <a:gd name="connsiteY6" fmla="*/ 36699 h 74071"/>
                <a:gd name="connsiteX7" fmla="*/ 5050 w 60603"/>
                <a:gd name="connsiteY7" fmla="*/ 5050 h 74071"/>
                <a:gd name="connsiteX8" fmla="*/ 34006 w 60603"/>
                <a:gd name="connsiteY8" fmla="*/ 5050 h 74071"/>
                <a:gd name="connsiteX9" fmla="*/ 52860 w 60603"/>
                <a:gd name="connsiteY9" fmla="*/ 11784 h 74071"/>
                <a:gd name="connsiteX10" fmla="*/ 58247 w 60603"/>
                <a:gd name="connsiteY10" fmla="*/ 25925 h 74071"/>
                <a:gd name="connsiteX11" fmla="*/ 58247 w 60603"/>
                <a:gd name="connsiteY11" fmla="*/ 25925 h 74071"/>
                <a:gd name="connsiteX12" fmla="*/ 42759 w 60603"/>
                <a:gd name="connsiteY12" fmla="*/ 45453 h 74071"/>
                <a:gd name="connsiteX13" fmla="*/ 60267 w 60603"/>
                <a:gd name="connsiteY13" fmla="*/ 69694 h 74071"/>
                <a:gd name="connsiteX14" fmla="*/ 46800 w 60603"/>
                <a:gd name="connsiteY14" fmla="*/ 69694 h 74071"/>
                <a:gd name="connsiteX15" fmla="*/ 30639 w 60603"/>
                <a:gd name="connsiteY15" fmla="*/ 47473 h 74071"/>
                <a:gd name="connsiteX16" fmla="*/ 16498 w 60603"/>
                <a:gd name="connsiteY16" fmla="*/ 47473 h 74071"/>
                <a:gd name="connsiteX17" fmla="*/ 16498 w 60603"/>
                <a:gd name="connsiteY17" fmla="*/ 69694 h 74071"/>
                <a:gd name="connsiteX18" fmla="*/ 5050 w 60603"/>
                <a:gd name="connsiteY18" fmla="*/ 69694 h 74071"/>
                <a:gd name="connsiteX19" fmla="*/ 5050 w 60603"/>
                <a:gd name="connsiteY19" fmla="*/ 5050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0603" h="74071">
                  <a:moveTo>
                    <a:pt x="33332" y="36699"/>
                  </a:moveTo>
                  <a:cubicBezTo>
                    <a:pt x="41413" y="36699"/>
                    <a:pt x="46800" y="32659"/>
                    <a:pt x="46800" y="25925"/>
                  </a:cubicBezTo>
                  <a:lnTo>
                    <a:pt x="46800" y="25925"/>
                  </a:lnTo>
                  <a:cubicBezTo>
                    <a:pt x="46800" y="19191"/>
                    <a:pt x="42086" y="15151"/>
                    <a:pt x="33332" y="15151"/>
                  </a:cubicBezTo>
                  <a:lnTo>
                    <a:pt x="16498" y="15151"/>
                  </a:lnTo>
                  <a:lnTo>
                    <a:pt x="16498" y="36699"/>
                  </a:lnTo>
                  <a:lnTo>
                    <a:pt x="33332" y="36699"/>
                  </a:lnTo>
                  <a:close/>
                  <a:moveTo>
                    <a:pt x="5050" y="5050"/>
                  </a:moveTo>
                  <a:lnTo>
                    <a:pt x="34006" y="5050"/>
                  </a:lnTo>
                  <a:cubicBezTo>
                    <a:pt x="42086" y="5050"/>
                    <a:pt x="48820" y="7744"/>
                    <a:pt x="52860" y="11784"/>
                  </a:cubicBezTo>
                  <a:cubicBezTo>
                    <a:pt x="56227" y="15151"/>
                    <a:pt x="58247" y="19865"/>
                    <a:pt x="58247" y="25925"/>
                  </a:cubicBezTo>
                  <a:lnTo>
                    <a:pt x="58247" y="25925"/>
                  </a:lnTo>
                  <a:cubicBezTo>
                    <a:pt x="58247" y="36699"/>
                    <a:pt x="52187" y="42759"/>
                    <a:pt x="42759" y="45453"/>
                  </a:cubicBezTo>
                  <a:lnTo>
                    <a:pt x="60267" y="69694"/>
                  </a:lnTo>
                  <a:lnTo>
                    <a:pt x="46800" y="69694"/>
                  </a:lnTo>
                  <a:lnTo>
                    <a:pt x="30639" y="47473"/>
                  </a:lnTo>
                  <a:lnTo>
                    <a:pt x="16498" y="47473"/>
                  </a:lnTo>
                  <a:lnTo>
                    <a:pt x="16498" y="69694"/>
                  </a:lnTo>
                  <a:lnTo>
                    <a:pt x="5050" y="69694"/>
                  </a:lnTo>
                  <a:lnTo>
                    <a:pt x="5050" y="5050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A2CD4691-2E5C-44AD-8248-3562F60D3352}"/>
                </a:ext>
              </a:extLst>
            </p:cNvPr>
            <p:cNvSpPr/>
            <p:nvPr/>
          </p:nvSpPr>
          <p:spPr>
            <a:xfrm>
              <a:off x="771032" y="6520668"/>
              <a:ext cx="60604" cy="74071"/>
            </a:xfrm>
            <a:custGeom>
              <a:avLst/>
              <a:gdLst>
                <a:gd name="connsiteX0" fmla="*/ 5050 w 60603"/>
                <a:gd name="connsiteY0" fmla="*/ 5050 h 74071"/>
                <a:gd name="connsiteX1" fmla="*/ 15151 w 60603"/>
                <a:gd name="connsiteY1" fmla="*/ 5050 h 74071"/>
                <a:gd name="connsiteX2" fmla="*/ 50167 w 60603"/>
                <a:gd name="connsiteY2" fmla="*/ 49493 h 74071"/>
                <a:gd name="connsiteX3" fmla="*/ 50167 w 60603"/>
                <a:gd name="connsiteY3" fmla="*/ 5050 h 74071"/>
                <a:gd name="connsiteX4" fmla="*/ 60941 w 60603"/>
                <a:gd name="connsiteY4" fmla="*/ 5050 h 74071"/>
                <a:gd name="connsiteX5" fmla="*/ 60941 w 60603"/>
                <a:gd name="connsiteY5" fmla="*/ 69694 h 74071"/>
                <a:gd name="connsiteX6" fmla="*/ 51513 w 60603"/>
                <a:gd name="connsiteY6" fmla="*/ 69694 h 74071"/>
                <a:gd name="connsiteX7" fmla="*/ 15824 w 60603"/>
                <a:gd name="connsiteY7" fmla="*/ 23905 h 74071"/>
                <a:gd name="connsiteX8" fmla="*/ 15824 w 60603"/>
                <a:gd name="connsiteY8" fmla="*/ 69694 h 74071"/>
                <a:gd name="connsiteX9" fmla="*/ 5050 w 60603"/>
                <a:gd name="connsiteY9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603" h="74071">
                  <a:moveTo>
                    <a:pt x="5050" y="5050"/>
                  </a:moveTo>
                  <a:lnTo>
                    <a:pt x="15151" y="5050"/>
                  </a:lnTo>
                  <a:lnTo>
                    <a:pt x="50167" y="49493"/>
                  </a:lnTo>
                  <a:lnTo>
                    <a:pt x="50167" y="5050"/>
                  </a:lnTo>
                  <a:lnTo>
                    <a:pt x="60941" y="5050"/>
                  </a:lnTo>
                  <a:lnTo>
                    <a:pt x="60941" y="69694"/>
                  </a:lnTo>
                  <a:lnTo>
                    <a:pt x="51513" y="69694"/>
                  </a:lnTo>
                  <a:lnTo>
                    <a:pt x="15824" y="23905"/>
                  </a:lnTo>
                  <a:lnTo>
                    <a:pt x="15824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D23E5E3C-BC9D-47A2-BEFF-B8AC8E0FC55B}"/>
                </a:ext>
              </a:extLst>
            </p:cNvPr>
            <p:cNvSpPr/>
            <p:nvPr/>
          </p:nvSpPr>
          <p:spPr>
            <a:xfrm>
              <a:off x="839043" y="6520668"/>
              <a:ext cx="67338" cy="74071"/>
            </a:xfrm>
            <a:custGeom>
              <a:avLst/>
              <a:gdLst>
                <a:gd name="connsiteX0" fmla="*/ 5050 w 67337"/>
                <a:gd name="connsiteY0" fmla="*/ 5050 h 74071"/>
                <a:gd name="connsiteX1" fmla="*/ 17171 w 67337"/>
                <a:gd name="connsiteY1" fmla="*/ 5050 h 74071"/>
                <a:gd name="connsiteX2" fmla="*/ 36699 w 67337"/>
                <a:gd name="connsiteY2" fmla="*/ 35352 h 74071"/>
                <a:gd name="connsiteX3" fmla="*/ 56227 w 67337"/>
                <a:gd name="connsiteY3" fmla="*/ 5050 h 74071"/>
                <a:gd name="connsiteX4" fmla="*/ 68348 w 67337"/>
                <a:gd name="connsiteY4" fmla="*/ 5050 h 74071"/>
                <a:gd name="connsiteX5" fmla="*/ 68348 w 67337"/>
                <a:gd name="connsiteY5" fmla="*/ 69694 h 74071"/>
                <a:gd name="connsiteX6" fmla="*/ 56900 w 67337"/>
                <a:gd name="connsiteY6" fmla="*/ 69694 h 74071"/>
                <a:gd name="connsiteX7" fmla="*/ 56900 w 67337"/>
                <a:gd name="connsiteY7" fmla="*/ 23231 h 74071"/>
                <a:gd name="connsiteX8" fmla="*/ 36699 w 67337"/>
                <a:gd name="connsiteY8" fmla="*/ 53533 h 74071"/>
                <a:gd name="connsiteX9" fmla="*/ 36026 w 67337"/>
                <a:gd name="connsiteY9" fmla="*/ 53533 h 74071"/>
                <a:gd name="connsiteX10" fmla="*/ 15824 w 67337"/>
                <a:gd name="connsiteY10" fmla="*/ 23231 h 74071"/>
                <a:gd name="connsiteX11" fmla="*/ 15824 w 67337"/>
                <a:gd name="connsiteY11" fmla="*/ 69694 h 74071"/>
                <a:gd name="connsiteX12" fmla="*/ 5050 w 67337"/>
                <a:gd name="connsiteY12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7337" h="74071">
                  <a:moveTo>
                    <a:pt x="5050" y="5050"/>
                  </a:moveTo>
                  <a:lnTo>
                    <a:pt x="17171" y="5050"/>
                  </a:lnTo>
                  <a:lnTo>
                    <a:pt x="36699" y="35352"/>
                  </a:lnTo>
                  <a:lnTo>
                    <a:pt x="56227" y="5050"/>
                  </a:lnTo>
                  <a:lnTo>
                    <a:pt x="68348" y="5050"/>
                  </a:lnTo>
                  <a:lnTo>
                    <a:pt x="68348" y="69694"/>
                  </a:lnTo>
                  <a:lnTo>
                    <a:pt x="56900" y="69694"/>
                  </a:lnTo>
                  <a:lnTo>
                    <a:pt x="56900" y="23231"/>
                  </a:lnTo>
                  <a:lnTo>
                    <a:pt x="36699" y="53533"/>
                  </a:lnTo>
                  <a:lnTo>
                    <a:pt x="36026" y="53533"/>
                  </a:lnTo>
                  <a:lnTo>
                    <a:pt x="15824" y="23231"/>
                  </a:lnTo>
                  <a:lnTo>
                    <a:pt x="15824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9363D97F-3E2A-4BF9-8461-ADDE443534B5}"/>
                </a:ext>
              </a:extLst>
            </p:cNvPr>
            <p:cNvSpPr/>
            <p:nvPr/>
          </p:nvSpPr>
          <p:spPr>
            <a:xfrm>
              <a:off x="913114" y="6520668"/>
              <a:ext cx="53870" cy="74071"/>
            </a:xfrm>
            <a:custGeom>
              <a:avLst/>
              <a:gdLst>
                <a:gd name="connsiteX0" fmla="*/ 5050 w 53870"/>
                <a:gd name="connsiteY0" fmla="*/ 5050 h 74071"/>
                <a:gd name="connsiteX1" fmla="*/ 52860 w 53870"/>
                <a:gd name="connsiteY1" fmla="*/ 5050 h 74071"/>
                <a:gd name="connsiteX2" fmla="*/ 52860 w 53870"/>
                <a:gd name="connsiteY2" fmla="*/ 15151 h 74071"/>
                <a:gd name="connsiteX3" fmla="*/ 16498 w 53870"/>
                <a:gd name="connsiteY3" fmla="*/ 15151 h 74071"/>
                <a:gd name="connsiteX4" fmla="*/ 16498 w 53870"/>
                <a:gd name="connsiteY4" fmla="*/ 31985 h 74071"/>
                <a:gd name="connsiteX5" fmla="*/ 48820 w 53870"/>
                <a:gd name="connsiteY5" fmla="*/ 31985 h 74071"/>
                <a:gd name="connsiteX6" fmla="*/ 48820 w 53870"/>
                <a:gd name="connsiteY6" fmla="*/ 42086 h 74071"/>
                <a:gd name="connsiteX7" fmla="*/ 16498 w 53870"/>
                <a:gd name="connsiteY7" fmla="*/ 42086 h 74071"/>
                <a:gd name="connsiteX8" fmla="*/ 16498 w 53870"/>
                <a:gd name="connsiteY8" fmla="*/ 59594 h 74071"/>
                <a:gd name="connsiteX9" fmla="*/ 53533 w 53870"/>
                <a:gd name="connsiteY9" fmla="*/ 59594 h 74071"/>
                <a:gd name="connsiteX10" fmla="*/ 53533 w 53870"/>
                <a:gd name="connsiteY10" fmla="*/ 69694 h 74071"/>
                <a:gd name="connsiteX11" fmla="*/ 5050 w 53870"/>
                <a:gd name="connsiteY11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870" h="74071">
                  <a:moveTo>
                    <a:pt x="5050" y="5050"/>
                  </a:moveTo>
                  <a:lnTo>
                    <a:pt x="52860" y="5050"/>
                  </a:lnTo>
                  <a:lnTo>
                    <a:pt x="52860" y="15151"/>
                  </a:lnTo>
                  <a:lnTo>
                    <a:pt x="16498" y="15151"/>
                  </a:lnTo>
                  <a:lnTo>
                    <a:pt x="16498" y="31985"/>
                  </a:lnTo>
                  <a:lnTo>
                    <a:pt x="48820" y="31985"/>
                  </a:lnTo>
                  <a:lnTo>
                    <a:pt x="48820" y="42086"/>
                  </a:lnTo>
                  <a:lnTo>
                    <a:pt x="16498" y="42086"/>
                  </a:lnTo>
                  <a:lnTo>
                    <a:pt x="16498" y="59594"/>
                  </a:lnTo>
                  <a:lnTo>
                    <a:pt x="53533" y="59594"/>
                  </a:lnTo>
                  <a:lnTo>
                    <a:pt x="53533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="" xmlns:a16="http://schemas.microsoft.com/office/drawing/2014/main" id="{240999DF-F0BA-444E-BF1F-7386F7ECD800}"/>
                </a:ext>
              </a:extLst>
            </p:cNvPr>
            <p:cNvSpPr/>
            <p:nvPr/>
          </p:nvSpPr>
          <p:spPr>
            <a:xfrm>
              <a:off x="973045" y="6520668"/>
              <a:ext cx="60604" cy="74071"/>
            </a:xfrm>
            <a:custGeom>
              <a:avLst/>
              <a:gdLst>
                <a:gd name="connsiteX0" fmla="*/ 5050 w 60603"/>
                <a:gd name="connsiteY0" fmla="*/ 5050 h 74071"/>
                <a:gd name="connsiteX1" fmla="*/ 15151 w 60603"/>
                <a:gd name="connsiteY1" fmla="*/ 5050 h 74071"/>
                <a:gd name="connsiteX2" fmla="*/ 50167 w 60603"/>
                <a:gd name="connsiteY2" fmla="*/ 49493 h 74071"/>
                <a:gd name="connsiteX3" fmla="*/ 50167 w 60603"/>
                <a:gd name="connsiteY3" fmla="*/ 5050 h 74071"/>
                <a:gd name="connsiteX4" fmla="*/ 60941 w 60603"/>
                <a:gd name="connsiteY4" fmla="*/ 5050 h 74071"/>
                <a:gd name="connsiteX5" fmla="*/ 60941 w 60603"/>
                <a:gd name="connsiteY5" fmla="*/ 69694 h 74071"/>
                <a:gd name="connsiteX6" fmla="*/ 51513 w 60603"/>
                <a:gd name="connsiteY6" fmla="*/ 69694 h 74071"/>
                <a:gd name="connsiteX7" fmla="*/ 15824 w 60603"/>
                <a:gd name="connsiteY7" fmla="*/ 23905 h 74071"/>
                <a:gd name="connsiteX8" fmla="*/ 15824 w 60603"/>
                <a:gd name="connsiteY8" fmla="*/ 69694 h 74071"/>
                <a:gd name="connsiteX9" fmla="*/ 5050 w 60603"/>
                <a:gd name="connsiteY9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603" h="74071">
                  <a:moveTo>
                    <a:pt x="5050" y="5050"/>
                  </a:moveTo>
                  <a:lnTo>
                    <a:pt x="15151" y="5050"/>
                  </a:lnTo>
                  <a:lnTo>
                    <a:pt x="50167" y="49493"/>
                  </a:lnTo>
                  <a:lnTo>
                    <a:pt x="50167" y="5050"/>
                  </a:lnTo>
                  <a:lnTo>
                    <a:pt x="60941" y="5050"/>
                  </a:lnTo>
                  <a:lnTo>
                    <a:pt x="60941" y="69694"/>
                  </a:lnTo>
                  <a:lnTo>
                    <a:pt x="51513" y="69694"/>
                  </a:lnTo>
                  <a:lnTo>
                    <a:pt x="15824" y="23905"/>
                  </a:lnTo>
                  <a:lnTo>
                    <a:pt x="15824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DE7E15E3-0895-4DFA-BF1F-91F8B316C24F}"/>
                </a:ext>
              </a:extLst>
            </p:cNvPr>
            <p:cNvSpPr/>
            <p:nvPr/>
          </p:nvSpPr>
          <p:spPr>
            <a:xfrm>
              <a:off x="1038362" y="6520668"/>
              <a:ext cx="60604" cy="74071"/>
            </a:xfrm>
            <a:custGeom>
              <a:avLst/>
              <a:gdLst>
                <a:gd name="connsiteX0" fmla="*/ 25252 w 60603"/>
                <a:gd name="connsiteY0" fmla="*/ 15151 h 74071"/>
                <a:gd name="connsiteX1" fmla="*/ 5050 w 60603"/>
                <a:gd name="connsiteY1" fmla="*/ 15151 h 74071"/>
                <a:gd name="connsiteX2" fmla="*/ 5050 w 60603"/>
                <a:gd name="connsiteY2" fmla="*/ 5050 h 74071"/>
                <a:gd name="connsiteX3" fmla="*/ 57574 w 60603"/>
                <a:gd name="connsiteY3" fmla="*/ 5050 h 74071"/>
                <a:gd name="connsiteX4" fmla="*/ 57574 w 60603"/>
                <a:gd name="connsiteY4" fmla="*/ 15151 h 74071"/>
                <a:gd name="connsiteX5" fmla="*/ 36699 w 60603"/>
                <a:gd name="connsiteY5" fmla="*/ 15151 h 74071"/>
                <a:gd name="connsiteX6" fmla="*/ 36699 w 60603"/>
                <a:gd name="connsiteY6" fmla="*/ 69694 h 74071"/>
                <a:gd name="connsiteX7" fmla="*/ 25252 w 60603"/>
                <a:gd name="connsiteY7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603" h="74071">
                  <a:moveTo>
                    <a:pt x="25252" y="15151"/>
                  </a:moveTo>
                  <a:lnTo>
                    <a:pt x="5050" y="15151"/>
                  </a:lnTo>
                  <a:lnTo>
                    <a:pt x="5050" y="5050"/>
                  </a:lnTo>
                  <a:lnTo>
                    <a:pt x="57574" y="5050"/>
                  </a:lnTo>
                  <a:lnTo>
                    <a:pt x="57574" y="15151"/>
                  </a:lnTo>
                  <a:lnTo>
                    <a:pt x="36699" y="15151"/>
                  </a:lnTo>
                  <a:lnTo>
                    <a:pt x="36699" y="69694"/>
                  </a:lnTo>
                  <a:lnTo>
                    <a:pt x="25252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9790BB17-D9B4-403E-8C5D-5FA30D7C38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62" b="18027"/>
          <a:stretch/>
        </p:blipFill>
        <p:spPr>
          <a:xfrm>
            <a:off x="10168933" y="4596276"/>
            <a:ext cx="2023068" cy="22617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8028394-12E6-41CC-9960-48F29A3DA7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38" r="2050" b="9107"/>
          <a:stretch/>
        </p:blipFill>
        <p:spPr>
          <a:xfrm>
            <a:off x="3375762" y="0"/>
            <a:ext cx="6952274" cy="6868336"/>
          </a:xfrm>
          <a:custGeom>
            <a:avLst/>
            <a:gdLst>
              <a:gd name="connsiteX0" fmla="*/ 1837596 w 6952274"/>
              <a:gd name="connsiteY0" fmla="*/ 0 h 6858000"/>
              <a:gd name="connsiteX1" fmla="*/ 2376041 w 6952274"/>
              <a:gd name="connsiteY1" fmla="*/ 0 h 6858000"/>
              <a:gd name="connsiteX2" fmla="*/ 2737507 w 6952274"/>
              <a:gd name="connsiteY2" fmla="*/ 0 h 6858000"/>
              <a:gd name="connsiteX3" fmla="*/ 6052363 w 6952274"/>
              <a:gd name="connsiteY3" fmla="*/ 0 h 6858000"/>
              <a:gd name="connsiteX4" fmla="*/ 6413829 w 6952274"/>
              <a:gd name="connsiteY4" fmla="*/ 0 h 6858000"/>
              <a:gd name="connsiteX5" fmla="*/ 6952274 w 6952274"/>
              <a:gd name="connsiteY5" fmla="*/ 0 h 6858000"/>
              <a:gd name="connsiteX6" fmla="*/ 5114678 w 6952274"/>
              <a:gd name="connsiteY6" fmla="*/ 6858000 h 6858000"/>
              <a:gd name="connsiteX7" fmla="*/ 4576233 w 6952274"/>
              <a:gd name="connsiteY7" fmla="*/ 6858000 h 6858000"/>
              <a:gd name="connsiteX8" fmla="*/ 4214767 w 6952274"/>
              <a:gd name="connsiteY8" fmla="*/ 6858000 h 6858000"/>
              <a:gd name="connsiteX9" fmla="*/ 899911 w 6952274"/>
              <a:gd name="connsiteY9" fmla="*/ 6858000 h 6858000"/>
              <a:gd name="connsiteX10" fmla="*/ 538445 w 6952274"/>
              <a:gd name="connsiteY10" fmla="*/ 6858000 h 6858000"/>
              <a:gd name="connsiteX11" fmla="*/ 0 w 6952274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952274" h="6858000">
                <a:moveTo>
                  <a:pt x="1837596" y="0"/>
                </a:moveTo>
                <a:lnTo>
                  <a:pt x="2376041" y="0"/>
                </a:lnTo>
                <a:lnTo>
                  <a:pt x="2737507" y="0"/>
                </a:lnTo>
                <a:lnTo>
                  <a:pt x="6052363" y="0"/>
                </a:lnTo>
                <a:lnTo>
                  <a:pt x="6413829" y="0"/>
                </a:lnTo>
                <a:lnTo>
                  <a:pt x="6952274" y="0"/>
                </a:lnTo>
                <a:lnTo>
                  <a:pt x="5114678" y="6858000"/>
                </a:lnTo>
                <a:lnTo>
                  <a:pt x="4576233" y="6858000"/>
                </a:lnTo>
                <a:lnTo>
                  <a:pt x="4214767" y="6858000"/>
                </a:lnTo>
                <a:lnTo>
                  <a:pt x="899911" y="6858000"/>
                </a:lnTo>
                <a:lnTo>
                  <a:pt x="538445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365126"/>
            <a:ext cx="4288744" cy="540310"/>
          </a:xfrm>
        </p:spPr>
        <p:txBody>
          <a:bodyPr lIns="0" tIns="0" rIns="0" bIns="0">
            <a:noAutofit/>
          </a:bodyPr>
          <a:lstStyle>
            <a:lvl1pPr>
              <a:defRPr cap="none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5" y="1230757"/>
            <a:ext cx="2898299" cy="4294653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defRPr/>
            </a:lvl1pPr>
            <a:lvl2pPr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defRPr/>
            </a:lvl2pPr>
            <a:lvl3pPr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3" name="Content Placeholder 2"/>
          <p:cNvSpPr>
            <a:spLocks noGrp="1"/>
          </p:cNvSpPr>
          <p:nvPr>
            <p:ph idx="10"/>
          </p:nvPr>
        </p:nvSpPr>
        <p:spPr>
          <a:xfrm>
            <a:off x="9347200" y="4107543"/>
            <a:ext cx="2374583" cy="2114208"/>
          </a:xfrm>
        </p:spPr>
        <p:txBody>
          <a:bodyPr lIns="0" tIns="0" rIns="0" bIns="0"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None/>
              <a:defRPr sz="1600" b="1">
                <a:solidFill>
                  <a:schemeClr val="accent3"/>
                </a:solidFill>
              </a:defRPr>
            </a:lvl1pPr>
            <a:lvl2pPr marL="268288" indent="0" algn="r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None/>
              <a:defRPr sz="1600" b="1">
                <a:solidFill>
                  <a:schemeClr val="accent3"/>
                </a:solidFill>
              </a:defRPr>
            </a:lvl2pPr>
            <a:lvl3pPr marL="538162" indent="0" algn="r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None/>
              <a:defRPr sz="1600" b="1">
                <a:solidFill>
                  <a:schemeClr val="accent3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46782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c 5">
            <a:extLst>
              <a:ext uri="{FF2B5EF4-FFF2-40B4-BE49-F238E27FC236}">
                <a16:creationId xmlns="" xmlns:a16="http://schemas.microsoft.com/office/drawing/2014/main" id="{74294086-C6D0-42EB-922F-C873A2D79A79}"/>
              </a:ext>
            </a:extLst>
          </p:cNvPr>
          <p:cNvGrpSpPr/>
          <p:nvPr userDrawn="1"/>
        </p:nvGrpSpPr>
        <p:grpSpPr>
          <a:xfrm>
            <a:off x="420202" y="5825072"/>
            <a:ext cx="713780" cy="769667"/>
            <a:chOff x="420202" y="5825072"/>
            <a:chExt cx="713780" cy="769667"/>
          </a:xfrm>
        </p:grpSpPr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4BA8D665-6437-4B81-947B-98A94CC3CFF8}"/>
                </a:ext>
              </a:extLst>
            </p:cNvPr>
            <p:cNvSpPr/>
            <p:nvPr/>
          </p:nvSpPr>
          <p:spPr>
            <a:xfrm>
              <a:off x="546797" y="5883656"/>
              <a:ext cx="141409" cy="329954"/>
            </a:xfrm>
            <a:custGeom>
              <a:avLst/>
              <a:gdLst>
                <a:gd name="connsiteX0" fmla="*/ 17845 w 141409"/>
                <a:gd name="connsiteY0" fmla="*/ 5050 h 329953"/>
                <a:gd name="connsiteX1" fmla="*/ 9764 w 141409"/>
                <a:gd name="connsiteY1" fmla="*/ 13131 h 329953"/>
                <a:gd name="connsiteX2" fmla="*/ 7744 w 141409"/>
                <a:gd name="connsiteY2" fmla="*/ 34005 h 329953"/>
                <a:gd name="connsiteX3" fmla="*/ 5050 w 141409"/>
                <a:gd name="connsiteY3" fmla="*/ 87202 h 329953"/>
                <a:gd name="connsiteX4" fmla="*/ 42759 w 141409"/>
                <a:gd name="connsiteY4" fmla="*/ 263626 h 329953"/>
                <a:gd name="connsiteX5" fmla="*/ 138379 w 141409"/>
                <a:gd name="connsiteY5" fmla="*/ 330290 h 329953"/>
                <a:gd name="connsiteX6" fmla="*/ 96630 w 141409"/>
                <a:gd name="connsiteY6" fmla="*/ 271033 h 329953"/>
                <a:gd name="connsiteX7" fmla="*/ 83162 w 141409"/>
                <a:gd name="connsiteY7" fmla="*/ 174067 h 329953"/>
                <a:gd name="connsiteX8" fmla="*/ 93936 w 141409"/>
                <a:gd name="connsiteY8" fmla="*/ 67674 h 329953"/>
                <a:gd name="connsiteX9" fmla="*/ 93936 w 141409"/>
                <a:gd name="connsiteY9" fmla="*/ 67001 h 329953"/>
                <a:gd name="connsiteX10" fmla="*/ 104710 w 141409"/>
                <a:gd name="connsiteY10" fmla="*/ 51513 h 329953"/>
                <a:gd name="connsiteX11" fmla="*/ 26598 w 141409"/>
                <a:gd name="connsiteY11" fmla="*/ 9091 h 329953"/>
                <a:gd name="connsiteX12" fmla="*/ 20538 w 141409"/>
                <a:gd name="connsiteY12" fmla="*/ 6397 h 329953"/>
                <a:gd name="connsiteX13" fmla="*/ 20538 w 141409"/>
                <a:gd name="connsiteY13" fmla="*/ 6397 h 329953"/>
                <a:gd name="connsiteX14" fmla="*/ 20538 w 141409"/>
                <a:gd name="connsiteY14" fmla="*/ 6397 h 329953"/>
                <a:gd name="connsiteX15" fmla="*/ 17845 w 141409"/>
                <a:gd name="connsiteY15" fmla="*/ 5050 h 329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1409" h="329953">
                  <a:moveTo>
                    <a:pt x="17845" y="5050"/>
                  </a:moveTo>
                  <a:cubicBezTo>
                    <a:pt x="13131" y="5050"/>
                    <a:pt x="11111" y="7744"/>
                    <a:pt x="9764" y="13131"/>
                  </a:cubicBezTo>
                  <a:cubicBezTo>
                    <a:pt x="9764" y="13131"/>
                    <a:pt x="8417" y="20538"/>
                    <a:pt x="7744" y="34005"/>
                  </a:cubicBezTo>
                  <a:cubicBezTo>
                    <a:pt x="6397" y="46126"/>
                    <a:pt x="5050" y="64307"/>
                    <a:pt x="5050" y="87202"/>
                  </a:cubicBezTo>
                  <a:cubicBezTo>
                    <a:pt x="5050" y="137705"/>
                    <a:pt x="11784" y="209083"/>
                    <a:pt x="42759" y="263626"/>
                  </a:cubicBezTo>
                  <a:cubicBezTo>
                    <a:pt x="67001" y="305375"/>
                    <a:pt x="100670" y="328944"/>
                    <a:pt x="138379" y="330290"/>
                  </a:cubicBezTo>
                  <a:cubicBezTo>
                    <a:pt x="123565" y="318843"/>
                    <a:pt x="106057" y="299988"/>
                    <a:pt x="96630" y="271033"/>
                  </a:cubicBezTo>
                  <a:cubicBezTo>
                    <a:pt x="87876" y="243425"/>
                    <a:pt x="83162" y="210430"/>
                    <a:pt x="83162" y="174067"/>
                  </a:cubicBezTo>
                  <a:cubicBezTo>
                    <a:pt x="83162" y="123564"/>
                    <a:pt x="91916" y="79795"/>
                    <a:pt x="93936" y="67674"/>
                  </a:cubicBezTo>
                  <a:cubicBezTo>
                    <a:pt x="93936" y="67674"/>
                    <a:pt x="93936" y="67001"/>
                    <a:pt x="93936" y="67001"/>
                  </a:cubicBezTo>
                  <a:cubicBezTo>
                    <a:pt x="95283" y="59594"/>
                    <a:pt x="99323" y="54207"/>
                    <a:pt x="104710" y="51513"/>
                  </a:cubicBezTo>
                  <a:cubicBezTo>
                    <a:pt x="66328" y="26598"/>
                    <a:pt x="32659" y="12457"/>
                    <a:pt x="26598" y="9091"/>
                  </a:cubicBezTo>
                  <a:cubicBezTo>
                    <a:pt x="22558" y="7070"/>
                    <a:pt x="20538" y="6397"/>
                    <a:pt x="20538" y="6397"/>
                  </a:cubicBezTo>
                  <a:lnTo>
                    <a:pt x="20538" y="6397"/>
                  </a:lnTo>
                  <a:lnTo>
                    <a:pt x="20538" y="6397"/>
                  </a:lnTo>
                  <a:cubicBezTo>
                    <a:pt x="20538" y="5050"/>
                    <a:pt x="19191" y="5050"/>
                    <a:pt x="17845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E4FE8F35-A939-4141-A477-D9A1347859E4}"/>
                </a:ext>
              </a:extLst>
            </p:cNvPr>
            <p:cNvSpPr/>
            <p:nvPr/>
          </p:nvSpPr>
          <p:spPr>
            <a:xfrm>
              <a:off x="764899" y="5942239"/>
              <a:ext cx="148143" cy="282817"/>
            </a:xfrm>
            <a:custGeom>
              <a:avLst/>
              <a:gdLst>
                <a:gd name="connsiteX0" fmla="*/ 129024 w 148143"/>
                <a:gd name="connsiteY0" fmla="*/ 5050 h 282817"/>
                <a:gd name="connsiteX1" fmla="*/ 125657 w 148143"/>
                <a:gd name="connsiteY1" fmla="*/ 6397 h 282817"/>
                <a:gd name="connsiteX2" fmla="*/ 122290 w 148143"/>
                <a:gd name="connsiteY2" fmla="*/ 9091 h 282817"/>
                <a:gd name="connsiteX3" fmla="*/ 112863 w 148143"/>
                <a:gd name="connsiteY3" fmla="*/ 17171 h 282817"/>
                <a:gd name="connsiteX4" fmla="*/ 81214 w 148143"/>
                <a:gd name="connsiteY4" fmla="*/ 48146 h 282817"/>
                <a:gd name="connsiteX5" fmla="*/ 16570 w 148143"/>
                <a:gd name="connsiteY5" fmla="*/ 154540 h 282817"/>
                <a:gd name="connsiteX6" fmla="*/ 5123 w 148143"/>
                <a:gd name="connsiteY6" fmla="*/ 221204 h 282817"/>
                <a:gd name="connsiteX7" fmla="*/ 11856 w 148143"/>
                <a:gd name="connsiteY7" fmla="*/ 255546 h 282817"/>
                <a:gd name="connsiteX8" fmla="*/ 31384 w 148143"/>
                <a:gd name="connsiteY8" fmla="*/ 275074 h 282817"/>
                <a:gd name="connsiteX9" fmla="*/ 45525 w 148143"/>
                <a:gd name="connsiteY9" fmla="*/ 277767 h 282817"/>
                <a:gd name="connsiteX10" fmla="*/ 45525 w 148143"/>
                <a:gd name="connsiteY10" fmla="*/ 277767 h 282817"/>
                <a:gd name="connsiteX11" fmla="*/ 131044 w 148143"/>
                <a:gd name="connsiteY11" fmla="*/ 207063 h 282817"/>
                <a:gd name="connsiteX12" fmla="*/ 143165 w 148143"/>
                <a:gd name="connsiteY12" fmla="*/ 114137 h 282817"/>
                <a:gd name="connsiteX13" fmla="*/ 134411 w 148143"/>
                <a:gd name="connsiteY13" fmla="*/ 18518 h 282817"/>
                <a:gd name="connsiteX14" fmla="*/ 133064 w 148143"/>
                <a:gd name="connsiteY14" fmla="*/ 10437 h 282817"/>
                <a:gd name="connsiteX15" fmla="*/ 129024 w 148143"/>
                <a:gd name="connsiteY15" fmla="*/ 5050 h 282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8143" h="282817">
                  <a:moveTo>
                    <a:pt x="129024" y="5050"/>
                  </a:moveTo>
                  <a:cubicBezTo>
                    <a:pt x="128351" y="5050"/>
                    <a:pt x="127004" y="5724"/>
                    <a:pt x="125657" y="6397"/>
                  </a:cubicBezTo>
                  <a:cubicBezTo>
                    <a:pt x="125657" y="6397"/>
                    <a:pt x="124311" y="7070"/>
                    <a:pt x="122290" y="9091"/>
                  </a:cubicBezTo>
                  <a:cubicBezTo>
                    <a:pt x="120270" y="11111"/>
                    <a:pt x="116903" y="13804"/>
                    <a:pt x="112863" y="17171"/>
                  </a:cubicBezTo>
                  <a:cubicBezTo>
                    <a:pt x="106803" y="22558"/>
                    <a:pt x="95355" y="33332"/>
                    <a:pt x="81214" y="48146"/>
                  </a:cubicBezTo>
                  <a:cubicBezTo>
                    <a:pt x="59666" y="72388"/>
                    <a:pt x="30711" y="110770"/>
                    <a:pt x="16570" y="154540"/>
                  </a:cubicBezTo>
                  <a:cubicBezTo>
                    <a:pt x="8490" y="180128"/>
                    <a:pt x="4449" y="202349"/>
                    <a:pt x="5123" y="221204"/>
                  </a:cubicBezTo>
                  <a:cubicBezTo>
                    <a:pt x="5123" y="234671"/>
                    <a:pt x="7143" y="246118"/>
                    <a:pt x="11856" y="255546"/>
                  </a:cubicBezTo>
                  <a:cubicBezTo>
                    <a:pt x="15897" y="264300"/>
                    <a:pt x="22631" y="271033"/>
                    <a:pt x="31384" y="275074"/>
                  </a:cubicBezTo>
                  <a:cubicBezTo>
                    <a:pt x="35425" y="276420"/>
                    <a:pt x="40138" y="277767"/>
                    <a:pt x="45525" y="277767"/>
                  </a:cubicBezTo>
                  <a:lnTo>
                    <a:pt x="45525" y="277767"/>
                  </a:lnTo>
                  <a:cubicBezTo>
                    <a:pt x="71787" y="277767"/>
                    <a:pt x="116230" y="255546"/>
                    <a:pt x="131044" y="207063"/>
                  </a:cubicBezTo>
                  <a:cubicBezTo>
                    <a:pt x="139125" y="180801"/>
                    <a:pt x="143165" y="149826"/>
                    <a:pt x="143165" y="114137"/>
                  </a:cubicBezTo>
                  <a:cubicBezTo>
                    <a:pt x="143165" y="70368"/>
                    <a:pt x="137105" y="32659"/>
                    <a:pt x="134411" y="18518"/>
                  </a:cubicBezTo>
                  <a:cubicBezTo>
                    <a:pt x="133064" y="13131"/>
                    <a:pt x="133064" y="10437"/>
                    <a:pt x="133064" y="10437"/>
                  </a:cubicBezTo>
                  <a:cubicBezTo>
                    <a:pt x="132391" y="8417"/>
                    <a:pt x="131044" y="5050"/>
                    <a:pt x="129024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0394252B-0EEC-4648-956B-33450C182995}"/>
                </a:ext>
              </a:extLst>
            </p:cNvPr>
            <p:cNvSpPr/>
            <p:nvPr/>
          </p:nvSpPr>
          <p:spPr>
            <a:xfrm>
              <a:off x="640396" y="5942239"/>
              <a:ext cx="134676" cy="282817"/>
            </a:xfrm>
            <a:custGeom>
              <a:avLst/>
              <a:gdLst>
                <a:gd name="connsiteX0" fmla="*/ 20538 w 134675"/>
                <a:gd name="connsiteY0" fmla="*/ 5050 h 282817"/>
                <a:gd name="connsiteX1" fmla="*/ 15824 w 134675"/>
                <a:gd name="connsiteY1" fmla="*/ 10437 h 282817"/>
                <a:gd name="connsiteX2" fmla="*/ 14478 w 134675"/>
                <a:gd name="connsiteY2" fmla="*/ 18518 h 282817"/>
                <a:gd name="connsiteX3" fmla="*/ 10437 w 134675"/>
                <a:gd name="connsiteY3" fmla="*/ 40739 h 282817"/>
                <a:gd name="connsiteX4" fmla="*/ 5050 w 134675"/>
                <a:gd name="connsiteY4" fmla="*/ 114137 h 282817"/>
                <a:gd name="connsiteX5" fmla="*/ 17845 w 134675"/>
                <a:gd name="connsiteY5" fmla="*/ 206389 h 282817"/>
                <a:gd name="connsiteX6" fmla="*/ 105384 w 134675"/>
                <a:gd name="connsiteY6" fmla="*/ 277767 h 282817"/>
                <a:gd name="connsiteX7" fmla="*/ 105384 w 134675"/>
                <a:gd name="connsiteY7" fmla="*/ 277767 h 282817"/>
                <a:gd name="connsiteX8" fmla="*/ 120198 w 134675"/>
                <a:gd name="connsiteY8" fmla="*/ 275074 h 282817"/>
                <a:gd name="connsiteX9" fmla="*/ 126932 w 134675"/>
                <a:gd name="connsiteY9" fmla="*/ 271707 h 282817"/>
                <a:gd name="connsiteX10" fmla="*/ 121545 w 134675"/>
                <a:gd name="connsiteY10" fmla="*/ 262953 h 282817"/>
                <a:gd name="connsiteX11" fmla="*/ 114137 w 134675"/>
                <a:gd name="connsiteY11" fmla="*/ 221877 h 282817"/>
                <a:gd name="connsiteX12" fmla="*/ 126932 w 134675"/>
                <a:gd name="connsiteY12" fmla="*/ 151173 h 282817"/>
                <a:gd name="connsiteX13" fmla="*/ 129625 w 134675"/>
                <a:gd name="connsiteY13" fmla="*/ 143766 h 282817"/>
                <a:gd name="connsiteX14" fmla="*/ 130299 w 134675"/>
                <a:gd name="connsiteY14" fmla="*/ 141072 h 282817"/>
                <a:gd name="connsiteX15" fmla="*/ 27945 w 134675"/>
                <a:gd name="connsiteY15" fmla="*/ 9764 h 282817"/>
                <a:gd name="connsiteX16" fmla="*/ 24578 w 134675"/>
                <a:gd name="connsiteY16" fmla="*/ 7070 h 282817"/>
                <a:gd name="connsiteX17" fmla="*/ 20538 w 134675"/>
                <a:gd name="connsiteY17" fmla="*/ 5050 h 282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4675" h="282817">
                  <a:moveTo>
                    <a:pt x="20538" y="5050"/>
                  </a:moveTo>
                  <a:cubicBezTo>
                    <a:pt x="18518" y="5050"/>
                    <a:pt x="16498" y="8417"/>
                    <a:pt x="15824" y="10437"/>
                  </a:cubicBezTo>
                  <a:cubicBezTo>
                    <a:pt x="15824" y="11111"/>
                    <a:pt x="15151" y="13804"/>
                    <a:pt x="14478" y="18518"/>
                  </a:cubicBezTo>
                  <a:cubicBezTo>
                    <a:pt x="13804" y="21885"/>
                    <a:pt x="12457" y="29965"/>
                    <a:pt x="10437" y="40739"/>
                  </a:cubicBezTo>
                  <a:cubicBezTo>
                    <a:pt x="7744" y="58247"/>
                    <a:pt x="5050" y="84509"/>
                    <a:pt x="5050" y="114137"/>
                  </a:cubicBezTo>
                  <a:cubicBezTo>
                    <a:pt x="5050" y="149826"/>
                    <a:pt x="9091" y="180801"/>
                    <a:pt x="17845" y="206389"/>
                  </a:cubicBezTo>
                  <a:cubicBezTo>
                    <a:pt x="33332" y="255546"/>
                    <a:pt x="78448" y="277767"/>
                    <a:pt x="105384" y="277767"/>
                  </a:cubicBezTo>
                  <a:lnTo>
                    <a:pt x="105384" y="277767"/>
                  </a:lnTo>
                  <a:cubicBezTo>
                    <a:pt x="111444" y="277767"/>
                    <a:pt x="116158" y="277094"/>
                    <a:pt x="120198" y="275074"/>
                  </a:cubicBezTo>
                  <a:cubicBezTo>
                    <a:pt x="122218" y="274400"/>
                    <a:pt x="124238" y="273053"/>
                    <a:pt x="126932" y="271707"/>
                  </a:cubicBezTo>
                  <a:cubicBezTo>
                    <a:pt x="124912" y="269013"/>
                    <a:pt x="122891" y="266320"/>
                    <a:pt x="121545" y="262953"/>
                  </a:cubicBezTo>
                  <a:cubicBezTo>
                    <a:pt x="116831" y="251506"/>
                    <a:pt x="114137" y="238711"/>
                    <a:pt x="114137" y="221877"/>
                  </a:cubicBezTo>
                  <a:cubicBezTo>
                    <a:pt x="114137" y="201676"/>
                    <a:pt x="118851" y="177434"/>
                    <a:pt x="126932" y="151173"/>
                  </a:cubicBezTo>
                  <a:cubicBezTo>
                    <a:pt x="127605" y="148479"/>
                    <a:pt x="128278" y="146459"/>
                    <a:pt x="129625" y="143766"/>
                  </a:cubicBezTo>
                  <a:cubicBezTo>
                    <a:pt x="129625" y="143092"/>
                    <a:pt x="130299" y="141745"/>
                    <a:pt x="130299" y="141072"/>
                  </a:cubicBezTo>
                  <a:cubicBezTo>
                    <a:pt x="101343" y="69694"/>
                    <a:pt x="35352" y="15824"/>
                    <a:pt x="27945" y="9764"/>
                  </a:cubicBezTo>
                  <a:cubicBezTo>
                    <a:pt x="25252" y="7744"/>
                    <a:pt x="24578" y="7070"/>
                    <a:pt x="24578" y="7070"/>
                  </a:cubicBezTo>
                  <a:cubicBezTo>
                    <a:pt x="23232" y="5724"/>
                    <a:pt x="21885" y="5050"/>
                    <a:pt x="20538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FEF277E7-2C72-4F37-BC39-85ECE5E5871D}"/>
                </a:ext>
              </a:extLst>
            </p:cNvPr>
            <p:cNvSpPr/>
            <p:nvPr/>
          </p:nvSpPr>
          <p:spPr>
            <a:xfrm>
              <a:off x="705041" y="5825072"/>
              <a:ext cx="141409" cy="242415"/>
            </a:xfrm>
            <a:custGeom>
              <a:avLst/>
              <a:gdLst>
                <a:gd name="connsiteX0" fmla="*/ 72388 w 141409"/>
                <a:gd name="connsiteY0" fmla="*/ 5050 h 242414"/>
                <a:gd name="connsiteX1" fmla="*/ 67674 w 141409"/>
                <a:gd name="connsiteY1" fmla="*/ 9091 h 242414"/>
                <a:gd name="connsiteX2" fmla="*/ 64308 w 141409"/>
                <a:gd name="connsiteY2" fmla="*/ 14478 h 242414"/>
                <a:gd name="connsiteX3" fmla="*/ 54880 w 141409"/>
                <a:gd name="connsiteY3" fmla="*/ 30639 h 242414"/>
                <a:gd name="connsiteX4" fmla="*/ 25925 w 141409"/>
                <a:gd name="connsiteY4" fmla="*/ 89222 h 242414"/>
                <a:gd name="connsiteX5" fmla="*/ 5050 w 141409"/>
                <a:gd name="connsiteY5" fmla="*/ 143092 h 242414"/>
                <a:gd name="connsiteX6" fmla="*/ 74408 w 141409"/>
                <a:gd name="connsiteY6" fmla="*/ 238711 h 242414"/>
                <a:gd name="connsiteX7" fmla="*/ 141073 w 141409"/>
                <a:gd name="connsiteY7" fmla="*/ 144439 h 242414"/>
                <a:gd name="connsiteX8" fmla="*/ 81142 w 141409"/>
                <a:gd name="connsiteY8" fmla="*/ 14478 h 242414"/>
                <a:gd name="connsiteX9" fmla="*/ 77775 w 141409"/>
                <a:gd name="connsiteY9" fmla="*/ 8417 h 242414"/>
                <a:gd name="connsiteX10" fmla="*/ 72388 w 141409"/>
                <a:gd name="connsiteY10" fmla="*/ 5050 h 242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1409" h="242414">
                  <a:moveTo>
                    <a:pt x="72388" y="5050"/>
                  </a:moveTo>
                  <a:cubicBezTo>
                    <a:pt x="71041" y="5050"/>
                    <a:pt x="69021" y="6397"/>
                    <a:pt x="67674" y="9091"/>
                  </a:cubicBezTo>
                  <a:cubicBezTo>
                    <a:pt x="67674" y="9091"/>
                    <a:pt x="66328" y="11111"/>
                    <a:pt x="64308" y="14478"/>
                  </a:cubicBezTo>
                  <a:cubicBezTo>
                    <a:pt x="60941" y="19865"/>
                    <a:pt x="57574" y="25252"/>
                    <a:pt x="54880" y="30639"/>
                  </a:cubicBezTo>
                  <a:cubicBezTo>
                    <a:pt x="47473" y="43433"/>
                    <a:pt x="36699" y="63634"/>
                    <a:pt x="25925" y="89222"/>
                  </a:cubicBezTo>
                  <a:cubicBezTo>
                    <a:pt x="18518" y="106730"/>
                    <a:pt x="11111" y="124911"/>
                    <a:pt x="5050" y="143092"/>
                  </a:cubicBezTo>
                  <a:cubicBezTo>
                    <a:pt x="26598" y="164640"/>
                    <a:pt x="55554" y="197636"/>
                    <a:pt x="74408" y="238711"/>
                  </a:cubicBezTo>
                  <a:cubicBezTo>
                    <a:pt x="89223" y="207063"/>
                    <a:pt x="111444" y="175414"/>
                    <a:pt x="141073" y="144439"/>
                  </a:cubicBezTo>
                  <a:cubicBezTo>
                    <a:pt x="120871" y="83162"/>
                    <a:pt x="92589" y="33332"/>
                    <a:pt x="81142" y="14478"/>
                  </a:cubicBezTo>
                  <a:cubicBezTo>
                    <a:pt x="78448" y="10437"/>
                    <a:pt x="77775" y="8417"/>
                    <a:pt x="77775" y="8417"/>
                  </a:cubicBezTo>
                  <a:cubicBezTo>
                    <a:pt x="74408" y="5050"/>
                    <a:pt x="72388" y="5050"/>
                    <a:pt x="72388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C121E25B-0A7C-4C80-9ABE-3ED2102F862E}"/>
                </a:ext>
              </a:extLst>
            </p:cNvPr>
            <p:cNvSpPr/>
            <p:nvPr/>
          </p:nvSpPr>
          <p:spPr>
            <a:xfrm>
              <a:off x="864631" y="5883656"/>
              <a:ext cx="141409" cy="329954"/>
            </a:xfrm>
            <a:custGeom>
              <a:avLst/>
              <a:gdLst>
                <a:gd name="connsiteX0" fmla="*/ 124912 w 141409"/>
                <a:gd name="connsiteY0" fmla="*/ 5050 h 329953"/>
                <a:gd name="connsiteX1" fmla="*/ 120871 w 141409"/>
                <a:gd name="connsiteY1" fmla="*/ 5724 h 329953"/>
                <a:gd name="connsiteX2" fmla="*/ 120871 w 141409"/>
                <a:gd name="connsiteY2" fmla="*/ 5724 h 329953"/>
                <a:gd name="connsiteX3" fmla="*/ 120871 w 141409"/>
                <a:gd name="connsiteY3" fmla="*/ 5724 h 329953"/>
                <a:gd name="connsiteX4" fmla="*/ 114811 w 141409"/>
                <a:gd name="connsiteY4" fmla="*/ 8417 h 329953"/>
                <a:gd name="connsiteX5" fmla="*/ 99997 w 141409"/>
                <a:gd name="connsiteY5" fmla="*/ 15151 h 329953"/>
                <a:gd name="connsiteX6" fmla="*/ 97976 w 141409"/>
                <a:gd name="connsiteY6" fmla="*/ 15824 h 329953"/>
                <a:gd name="connsiteX7" fmla="*/ 42759 w 141409"/>
                <a:gd name="connsiteY7" fmla="*/ 46126 h 329953"/>
                <a:gd name="connsiteX8" fmla="*/ 36699 w 141409"/>
                <a:gd name="connsiteY8" fmla="*/ 49493 h 329953"/>
                <a:gd name="connsiteX9" fmla="*/ 48147 w 141409"/>
                <a:gd name="connsiteY9" fmla="*/ 64981 h 329953"/>
                <a:gd name="connsiteX10" fmla="*/ 48147 w 141409"/>
                <a:gd name="connsiteY10" fmla="*/ 65654 h 329953"/>
                <a:gd name="connsiteX11" fmla="*/ 58921 w 141409"/>
                <a:gd name="connsiteY11" fmla="*/ 172047 h 329953"/>
                <a:gd name="connsiteX12" fmla="*/ 46126 w 141409"/>
                <a:gd name="connsiteY12" fmla="*/ 269013 h 329953"/>
                <a:gd name="connsiteX13" fmla="*/ 5050 w 141409"/>
                <a:gd name="connsiteY13" fmla="*/ 328270 h 329953"/>
                <a:gd name="connsiteX14" fmla="*/ 99323 w 141409"/>
                <a:gd name="connsiteY14" fmla="*/ 261606 h 329953"/>
                <a:gd name="connsiteX15" fmla="*/ 137032 w 141409"/>
                <a:gd name="connsiteY15" fmla="*/ 85182 h 329953"/>
                <a:gd name="connsiteX16" fmla="*/ 134339 w 141409"/>
                <a:gd name="connsiteY16" fmla="*/ 31985 h 329953"/>
                <a:gd name="connsiteX17" fmla="*/ 132319 w 141409"/>
                <a:gd name="connsiteY17" fmla="*/ 11784 h 329953"/>
                <a:gd name="connsiteX18" fmla="*/ 124912 w 141409"/>
                <a:gd name="connsiteY18" fmla="*/ 5050 h 329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1409" h="329953">
                  <a:moveTo>
                    <a:pt x="124912" y="5050"/>
                  </a:moveTo>
                  <a:cubicBezTo>
                    <a:pt x="124238" y="5050"/>
                    <a:pt x="122891" y="5050"/>
                    <a:pt x="120871" y="5724"/>
                  </a:cubicBezTo>
                  <a:lnTo>
                    <a:pt x="120871" y="5724"/>
                  </a:lnTo>
                  <a:lnTo>
                    <a:pt x="120871" y="5724"/>
                  </a:lnTo>
                  <a:cubicBezTo>
                    <a:pt x="120871" y="5724"/>
                    <a:pt x="118851" y="6397"/>
                    <a:pt x="114811" y="8417"/>
                  </a:cubicBezTo>
                  <a:cubicBezTo>
                    <a:pt x="111444" y="9764"/>
                    <a:pt x="106057" y="12457"/>
                    <a:pt x="99997" y="15151"/>
                  </a:cubicBezTo>
                  <a:lnTo>
                    <a:pt x="97976" y="15824"/>
                  </a:lnTo>
                  <a:cubicBezTo>
                    <a:pt x="79122" y="25252"/>
                    <a:pt x="60267" y="35352"/>
                    <a:pt x="42759" y="46126"/>
                  </a:cubicBezTo>
                  <a:cubicBezTo>
                    <a:pt x="40739" y="47473"/>
                    <a:pt x="38719" y="48820"/>
                    <a:pt x="36699" y="49493"/>
                  </a:cubicBezTo>
                  <a:cubicBezTo>
                    <a:pt x="42086" y="52187"/>
                    <a:pt x="46126" y="58247"/>
                    <a:pt x="48147" y="64981"/>
                  </a:cubicBezTo>
                  <a:cubicBezTo>
                    <a:pt x="48147" y="64981"/>
                    <a:pt x="48147" y="65654"/>
                    <a:pt x="48147" y="65654"/>
                  </a:cubicBezTo>
                  <a:cubicBezTo>
                    <a:pt x="50840" y="77775"/>
                    <a:pt x="58921" y="121544"/>
                    <a:pt x="58921" y="172047"/>
                  </a:cubicBezTo>
                  <a:cubicBezTo>
                    <a:pt x="58921" y="208409"/>
                    <a:pt x="54880" y="241405"/>
                    <a:pt x="46126" y="269013"/>
                  </a:cubicBezTo>
                  <a:cubicBezTo>
                    <a:pt x="36699" y="297968"/>
                    <a:pt x="19865" y="316823"/>
                    <a:pt x="5050" y="328270"/>
                  </a:cubicBezTo>
                  <a:cubicBezTo>
                    <a:pt x="42086" y="326250"/>
                    <a:pt x="75755" y="303355"/>
                    <a:pt x="99323" y="261606"/>
                  </a:cubicBezTo>
                  <a:cubicBezTo>
                    <a:pt x="130299" y="207063"/>
                    <a:pt x="137032" y="135685"/>
                    <a:pt x="137032" y="85182"/>
                  </a:cubicBezTo>
                  <a:cubicBezTo>
                    <a:pt x="137032" y="67674"/>
                    <a:pt x="136359" y="49493"/>
                    <a:pt x="134339" y="31985"/>
                  </a:cubicBezTo>
                  <a:cubicBezTo>
                    <a:pt x="132992" y="19191"/>
                    <a:pt x="132319" y="11784"/>
                    <a:pt x="132319" y="11784"/>
                  </a:cubicBezTo>
                  <a:cubicBezTo>
                    <a:pt x="131645" y="7744"/>
                    <a:pt x="129625" y="5050"/>
                    <a:pt x="124912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64BB9E21-EAC7-4344-A839-F3926ED1E97D}"/>
                </a:ext>
              </a:extLst>
            </p:cNvPr>
            <p:cNvSpPr/>
            <p:nvPr/>
          </p:nvSpPr>
          <p:spPr>
            <a:xfrm>
              <a:off x="823555" y="5841233"/>
              <a:ext cx="87539" cy="107740"/>
            </a:xfrm>
            <a:custGeom>
              <a:avLst/>
              <a:gdLst>
                <a:gd name="connsiteX0" fmla="*/ 62287 w 87539"/>
                <a:gd name="connsiteY0" fmla="*/ 5050 h 107739"/>
                <a:gd name="connsiteX1" fmla="*/ 60941 w 87539"/>
                <a:gd name="connsiteY1" fmla="*/ 5050 h 107739"/>
                <a:gd name="connsiteX2" fmla="*/ 60941 w 87539"/>
                <a:gd name="connsiteY2" fmla="*/ 5050 h 107739"/>
                <a:gd name="connsiteX3" fmla="*/ 60941 w 87539"/>
                <a:gd name="connsiteY3" fmla="*/ 5050 h 107739"/>
                <a:gd name="connsiteX4" fmla="*/ 57574 w 87539"/>
                <a:gd name="connsiteY4" fmla="*/ 6397 h 107739"/>
                <a:gd name="connsiteX5" fmla="*/ 57574 w 87539"/>
                <a:gd name="connsiteY5" fmla="*/ 6397 h 107739"/>
                <a:gd name="connsiteX6" fmla="*/ 57574 w 87539"/>
                <a:gd name="connsiteY6" fmla="*/ 6397 h 107739"/>
                <a:gd name="connsiteX7" fmla="*/ 36699 w 87539"/>
                <a:gd name="connsiteY7" fmla="*/ 20538 h 107739"/>
                <a:gd name="connsiteX8" fmla="*/ 5050 w 87539"/>
                <a:gd name="connsiteY8" fmla="*/ 45453 h 107739"/>
                <a:gd name="connsiteX9" fmla="*/ 31312 w 87539"/>
                <a:gd name="connsiteY9" fmla="*/ 108077 h 107739"/>
                <a:gd name="connsiteX10" fmla="*/ 85856 w 87539"/>
                <a:gd name="connsiteY10" fmla="*/ 71041 h 107739"/>
                <a:gd name="connsiteX11" fmla="*/ 70368 w 87539"/>
                <a:gd name="connsiteY11" fmla="*/ 11784 h 107739"/>
                <a:gd name="connsiteX12" fmla="*/ 70368 w 87539"/>
                <a:gd name="connsiteY12" fmla="*/ 11111 h 107739"/>
                <a:gd name="connsiteX13" fmla="*/ 62287 w 87539"/>
                <a:gd name="connsiteY13" fmla="*/ 5050 h 10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539" h="107739">
                  <a:moveTo>
                    <a:pt x="62287" y="5050"/>
                  </a:moveTo>
                  <a:cubicBezTo>
                    <a:pt x="61614" y="5050"/>
                    <a:pt x="61614" y="5050"/>
                    <a:pt x="60941" y="5050"/>
                  </a:cubicBezTo>
                  <a:lnTo>
                    <a:pt x="60941" y="5050"/>
                  </a:lnTo>
                  <a:lnTo>
                    <a:pt x="60941" y="5050"/>
                  </a:lnTo>
                  <a:cubicBezTo>
                    <a:pt x="59594" y="5050"/>
                    <a:pt x="58921" y="5724"/>
                    <a:pt x="57574" y="6397"/>
                  </a:cubicBezTo>
                  <a:lnTo>
                    <a:pt x="57574" y="6397"/>
                  </a:lnTo>
                  <a:lnTo>
                    <a:pt x="57574" y="6397"/>
                  </a:lnTo>
                  <a:cubicBezTo>
                    <a:pt x="57574" y="6397"/>
                    <a:pt x="49493" y="11784"/>
                    <a:pt x="36699" y="20538"/>
                  </a:cubicBezTo>
                  <a:cubicBezTo>
                    <a:pt x="29965" y="25252"/>
                    <a:pt x="18518" y="34005"/>
                    <a:pt x="5050" y="45453"/>
                  </a:cubicBezTo>
                  <a:cubicBezTo>
                    <a:pt x="15151" y="66327"/>
                    <a:pt x="23905" y="87202"/>
                    <a:pt x="31312" y="108077"/>
                  </a:cubicBezTo>
                  <a:cubicBezTo>
                    <a:pt x="47473" y="95283"/>
                    <a:pt x="65654" y="83162"/>
                    <a:pt x="85856" y="71041"/>
                  </a:cubicBezTo>
                  <a:cubicBezTo>
                    <a:pt x="79122" y="41413"/>
                    <a:pt x="73061" y="19865"/>
                    <a:pt x="70368" y="11784"/>
                  </a:cubicBezTo>
                  <a:cubicBezTo>
                    <a:pt x="70368" y="11784"/>
                    <a:pt x="70368" y="11111"/>
                    <a:pt x="70368" y="11111"/>
                  </a:cubicBezTo>
                  <a:cubicBezTo>
                    <a:pt x="68348" y="7070"/>
                    <a:pt x="65654" y="5050"/>
                    <a:pt x="62287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025BAECE-E4CA-4966-A2FD-13318AABF3B3}"/>
                </a:ext>
              </a:extLst>
            </p:cNvPr>
            <p:cNvSpPr/>
            <p:nvPr/>
          </p:nvSpPr>
          <p:spPr>
            <a:xfrm>
              <a:off x="641070" y="5841233"/>
              <a:ext cx="87539" cy="107740"/>
            </a:xfrm>
            <a:custGeom>
              <a:avLst/>
              <a:gdLst>
                <a:gd name="connsiteX0" fmla="*/ 27272 w 87539"/>
                <a:gd name="connsiteY0" fmla="*/ 5050 h 107739"/>
                <a:gd name="connsiteX1" fmla="*/ 19865 w 87539"/>
                <a:gd name="connsiteY1" fmla="*/ 11111 h 107739"/>
                <a:gd name="connsiteX2" fmla="*/ 19865 w 87539"/>
                <a:gd name="connsiteY2" fmla="*/ 11784 h 107739"/>
                <a:gd name="connsiteX3" fmla="*/ 5050 w 87539"/>
                <a:gd name="connsiteY3" fmla="*/ 70368 h 107739"/>
                <a:gd name="connsiteX4" fmla="*/ 59594 w 87539"/>
                <a:gd name="connsiteY4" fmla="*/ 107403 h 107739"/>
                <a:gd name="connsiteX5" fmla="*/ 85856 w 87539"/>
                <a:gd name="connsiteY5" fmla="*/ 44779 h 107739"/>
                <a:gd name="connsiteX6" fmla="*/ 54207 w 87539"/>
                <a:gd name="connsiteY6" fmla="*/ 19865 h 107739"/>
                <a:gd name="connsiteX7" fmla="*/ 32659 w 87539"/>
                <a:gd name="connsiteY7" fmla="*/ 6397 h 107739"/>
                <a:gd name="connsiteX8" fmla="*/ 32659 w 87539"/>
                <a:gd name="connsiteY8" fmla="*/ 6397 h 107739"/>
                <a:gd name="connsiteX9" fmla="*/ 32659 w 87539"/>
                <a:gd name="connsiteY9" fmla="*/ 6397 h 107739"/>
                <a:gd name="connsiteX10" fmla="*/ 29292 w 87539"/>
                <a:gd name="connsiteY10" fmla="*/ 5050 h 107739"/>
                <a:gd name="connsiteX11" fmla="*/ 29292 w 87539"/>
                <a:gd name="connsiteY11" fmla="*/ 5050 h 107739"/>
                <a:gd name="connsiteX12" fmla="*/ 29292 w 87539"/>
                <a:gd name="connsiteY12" fmla="*/ 5050 h 107739"/>
                <a:gd name="connsiteX13" fmla="*/ 27272 w 87539"/>
                <a:gd name="connsiteY13" fmla="*/ 5050 h 10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539" h="107739">
                  <a:moveTo>
                    <a:pt x="27272" y="5050"/>
                  </a:moveTo>
                  <a:cubicBezTo>
                    <a:pt x="23905" y="5050"/>
                    <a:pt x="21211" y="7070"/>
                    <a:pt x="19865" y="11111"/>
                  </a:cubicBezTo>
                  <a:cubicBezTo>
                    <a:pt x="19865" y="11111"/>
                    <a:pt x="19865" y="11784"/>
                    <a:pt x="19865" y="11784"/>
                  </a:cubicBezTo>
                  <a:cubicBezTo>
                    <a:pt x="17171" y="19865"/>
                    <a:pt x="10437" y="41413"/>
                    <a:pt x="5050" y="70368"/>
                  </a:cubicBezTo>
                  <a:cubicBezTo>
                    <a:pt x="25252" y="82488"/>
                    <a:pt x="43433" y="94609"/>
                    <a:pt x="59594" y="107403"/>
                  </a:cubicBezTo>
                  <a:cubicBezTo>
                    <a:pt x="67001" y="87202"/>
                    <a:pt x="75755" y="66327"/>
                    <a:pt x="85856" y="44779"/>
                  </a:cubicBezTo>
                  <a:cubicBezTo>
                    <a:pt x="75082" y="36026"/>
                    <a:pt x="64308" y="27272"/>
                    <a:pt x="54207" y="19865"/>
                  </a:cubicBezTo>
                  <a:cubicBezTo>
                    <a:pt x="40739" y="11784"/>
                    <a:pt x="32659" y="6397"/>
                    <a:pt x="32659" y="6397"/>
                  </a:cubicBezTo>
                  <a:lnTo>
                    <a:pt x="32659" y="6397"/>
                  </a:lnTo>
                  <a:lnTo>
                    <a:pt x="32659" y="6397"/>
                  </a:lnTo>
                  <a:cubicBezTo>
                    <a:pt x="31312" y="5724"/>
                    <a:pt x="29965" y="5050"/>
                    <a:pt x="29292" y="5050"/>
                  </a:cubicBezTo>
                  <a:lnTo>
                    <a:pt x="29292" y="5050"/>
                  </a:lnTo>
                  <a:lnTo>
                    <a:pt x="29292" y="5050"/>
                  </a:lnTo>
                  <a:cubicBezTo>
                    <a:pt x="28619" y="5050"/>
                    <a:pt x="27945" y="5050"/>
                    <a:pt x="27272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EC9D875C-4622-4C04-8A29-A5F914B9F27E}"/>
                </a:ext>
              </a:extLst>
            </p:cNvPr>
            <p:cNvSpPr/>
            <p:nvPr/>
          </p:nvSpPr>
          <p:spPr>
            <a:xfrm>
              <a:off x="450504" y="5976581"/>
              <a:ext cx="94273" cy="101006"/>
            </a:xfrm>
            <a:custGeom>
              <a:avLst/>
              <a:gdLst>
                <a:gd name="connsiteX0" fmla="*/ 35352 w 94272"/>
                <a:gd name="connsiteY0" fmla="*/ 5050 h 101006"/>
                <a:gd name="connsiteX1" fmla="*/ 17845 w 94272"/>
                <a:gd name="connsiteY1" fmla="*/ 5050 h 101006"/>
                <a:gd name="connsiteX2" fmla="*/ 7070 w 94272"/>
                <a:gd name="connsiteY2" fmla="*/ 11784 h 101006"/>
                <a:gd name="connsiteX3" fmla="*/ 5050 w 94272"/>
                <a:gd name="connsiteY3" fmla="*/ 19865 h 101006"/>
                <a:gd name="connsiteX4" fmla="*/ 43433 w 94272"/>
                <a:gd name="connsiteY4" fmla="*/ 95956 h 101006"/>
                <a:gd name="connsiteX5" fmla="*/ 92589 w 94272"/>
                <a:gd name="connsiteY5" fmla="*/ 74408 h 101006"/>
                <a:gd name="connsiteX6" fmla="*/ 86529 w 94272"/>
                <a:gd name="connsiteY6" fmla="*/ 7744 h 101006"/>
                <a:gd name="connsiteX7" fmla="*/ 40739 w 94272"/>
                <a:gd name="connsiteY7" fmla="*/ 5050 h 101006"/>
                <a:gd name="connsiteX8" fmla="*/ 35352 w 94272"/>
                <a:gd name="connsiteY8" fmla="*/ 5050 h 101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272" h="101006">
                  <a:moveTo>
                    <a:pt x="35352" y="5050"/>
                  </a:moveTo>
                  <a:cubicBezTo>
                    <a:pt x="24578" y="5050"/>
                    <a:pt x="17845" y="5050"/>
                    <a:pt x="17845" y="5050"/>
                  </a:cubicBezTo>
                  <a:cubicBezTo>
                    <a:pt x="13804" y="5050"/>
                    <a:pt x="9764" y="7744"/>
                    <a:pt x="7070" y="11784"/>
                  </a:cubicBezTo>
                  <a:cubicBezTo>
                    <a:pt x="5724" y="13804"/>
                    <a:pt x="5050" y="17171"/>
                    <a:pt x="5050" y="19865"/>
                  </a:cubicBezTo>
                  <a:cubicBezTo>
                    <a:pt x="5724" y="27272"/>
                    <a:pt x="11111" y="54880"/>
                    <a:pt x="43433" y="95956"/>
                  </a:cubicBezTo>
                  <a:cubicBezTo>
                    <a:pt x="60267" y="87875"/>
                    <a:pt x="77102" y="80468"/>
                    <a:pt x="92589" y="74408"/>
                  </a:cubicBezTo>
                  <a:cubicBezTo>
                    <a:pt x="89223" y="54207"/>
                    <a:pt x="87202" y="31312"/>
                    <a:pt x="86529" y="7744"/>
                  </a:cubicBezTo>
                  <a:cubicBezTo>
                    <a:pt x="66328" y="5724"/>
                    <a:pt x="50840" y="5050"/>
                    <a:pt x="40739" y="5050"/>
                  </a:cubicBezTo>
                  <a:cubicBezTo>
                    <a:pt x="39393" y="5050"/>
                    <a:pt x="37372" y="5050"/>
                    <a:pt x="35352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C3DE84F6-9161-4FA0-9ACB-E6225637B568}"/>
                </a:ext>
              </a:extLst>
            </p:cNvPr>
            <p:cNvSpPr/>
            <p:nvPr/>
          </p:nvSpPr>
          <p:spPr>
            <a:xfrm>
              <a:off x="1006040" y="5976581"/>
              <a:ext cx="94273" cy="101006"/>
            </a:xfrm>
            <a:custGeom>
              <a:avLst/>
              <a:gdLst>
                <a:gd name="connsiteX0" fmla="*/ 62287 w 94272"/>
                <a:gd name="connsiteY0" fmla="*/ 5050 h 101006"/>
                <a:gd name="connsiteX1" fmla="*/ 56227 w 94272"/>
                <a:gd name="connsiteY1" fmla="*/ 5050 h 101006"/>
                <a:gd name="connsiteX2" fmla="*/ 11111 w 94272"/>
                <a:gd name="connsiteY2" fmla="*/ 7744 h 101006"/>
                <a:gd name="connsiteX3" fmla="*/ 5050 w 94272"/>
                <a:gd name="connsiteY3" fmla="*/ 74408 h 101006"/>
                <a:gd name="connsiteX4" fmla="*/ 54207 w 94272"/>
                <a:gd name="connsiteY4" fmla="*/ 95956 h 101006"/>
                <a:gd name="connsiteX5" fmla="*/ 92589 w 94272"/>
                <a:gd name="connsiteY5" fmla="*/ 19865 h 101006"/>
                <a:gd name="connsiteX6" fmla="*/ 90569 w 94272"/>
                <a:gd name="connsiteY6" fmla="*/ 11784 h 101006"/>
                <a:gd name="connsiteX7" fmla="*/ 79795 w 94272"/>
                <a:gd name="connsiteY7" fmla="*/ 5050 h 101006"/>
                <a:gd name="connsiteX8" fmla="*/ 62287 w 94272"/>
                <a:gd name="connsiteY8" fmla="*/ 5050 h 101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272" h="101006">
                  <a:moveTo>
                    <a:pt x="62287" y="5050"/>
                  </a:moveTo>
                  <a:cubicBezTo>
                    <a:pt x="60267" y="5050"/>
                    <a:pt x="58247" y="5050"/>
                    <a:pt x="56227" y="5050"/>
                  </a:cubicBezTo>
                  <a:cubicBezTo>
                    <a:pt x="46800" y="5724"/>
                    <a:pt x="31312" y="5724"/>
                    <a:pt x="11111" y="7744"/>
                  </a:cubicBezTo>
                  <a:cubicBezTo>
                    <a:pt x="10437" y="30639"/>
                    <a:pt x="8417" y="52860"/>
                    <a:pt x="5050" y="74408"/>
                  </a:cubicBezTo>
                  <a:cubicBezTo>
                    <a:pt x="21211" y="80468"/>
                    <a:pt x="38046" y="87875"/>
                    <a:pt x="54207" y="95956"/>
                  </a:cubicBezTo>
                  <a:cubicBezTo>
                    <a:pt x="87202" y="54880"/>
                    <a:pt x="91916" y="27272"/>
                    <a:pt x="92589" y="19865"/>
                  </a:cubicBezTo>
                  <a:cubicBezTo>
                    <a:pt x="92589" y="17171"/>
                    <a:pt x="91243" y="13131"/>
                    <a:pt x="90569" y="11784"/>
                  </a:cubicBezTo>
                  <a:cubicBezTo>
                    <a:pt x="87876" y="7744"/>
                    <a:pt x="83836" y="5724"/>
                    <a:pt x="79795" y="5050"/>
                  </a:cubicBezTo>
                  <a:cubicBezTo>
                    <a:pt x="79795" y="5724"/>
                    <a:pt x="73061" y="5050"/>
                    <a:pt x="62287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772BA6F8-FEAE-4C0E-8842-A6E8F5FE267F}"/>
                </a:ext>
              </a:extLst>
            </p:cNvPr>
            <p:cNvSpPr/>
            <p:nvPr/>
          </p:nvSpPr>
          <p:spPr>
            <a:xfrm>
              <a:off x="918501" y="6061426"/>
              <a:ext cx="215481" cy="154876"/>
            </a:xfrm>
            <a:custGeom>
              <a:avLst/>
              <a:gdLst>
                <a:gd name="connsiteX0" fmla="*/ 89896 w 215480"/>
                <a:gd name="connsiteY0" fmla="*/ 5050 h 154876"/>
                <a:gd name="connsiteX1" fmla="*/ 58921 w 215480"/>
                <a:gd name="connsiteY1" fmla="*/ 92589 h 154876"/>
                <a:gd name="connsiteX2" fmla="*/ 5050 w 215480"/>
                <a:gd name="connsiteY2" fmla="*/ 150499 h 154876"/>
                <a:gd name="connsiteX3" fmla="*/ 209084 w 215480"/>
                <a:gd name="connsiteY3" fmla="*/ 86529 h 154876"/>
                <a:gd name="connsiteX4" fmla="*/ 209084 w 215480"/>
                <a:gd name="connsiteY4" fmla="*/ 86529 h 154876"/>
                <a:gd name="connsiteX5" fmla="*/ 211104 w 215480"/>
                <a:gd name="connsiteY5" fmla="*/ 79122 h 154876"/>
                <a:gd name="connsiteX6" fmla="*/ 205717 w 215480"/>
                <a:gd name="connsiteY6" fmla="*/ 67674 h 154876"/>
                <a:gd name="connsiteX7" fmla="*/ 200330 w 215480"/>
                <a:gd name="connsiteY7" fmla="*/ 64307 h 154876"/>
                <a:gd name="connsiteX8" fmla="*/ 200330 w 215480"/>
                <a:gd name="connsiteY8" fmla="*/ 64307 h 154876"/>
                <a:gd name="connsiteX9" fmla="*/ 200330 w 215480"/>
                <a:gd name="connsiteY9" fmla="*/ 64307 h 154876"/>
                <a:gd name="connsiteX10" fmla="*/ 189556 w 215480"/>
                <a:gd name="connsiteY10" fmla="*/ 56900 h 154876"/>
                <a:gd name="connsiteX11" fmla="*/ 185516 w 215480"/>
                <a:gd name="connsiteY11" fmla="*/ 54207 h 154876"/>
                <a:gd name="connsiteX12" fmla="*/ 134339 w 215480"/>
                <a:gd name="connsiteY12" fmla="*/ 25252 h 154876"/>
                <a:gd name="connsiteX13" fmla="*/ 89896 w 215480"/>
                <a:gd name="connsiteY13" fmla="*/ 5050 h 154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5480" h="154876">
                  <a:moveTo>
                    <a:pt x="89896" y="5050"/>
                  </a:moveTo>
                  <a:cubicBezTo>
                    <a:pt x="83162" y="38719"/>
                    <a:pt x="73061" y="68348"/>
                    <a:pt x="58921" y="92589"/>
                  </a:cubicBezTo>
                  <a:cubicBezTo>
                    <a:pt x="44106" y="118177"/>
                    <a:pt x="25925" y="137705"/>
                    <a:pt x="5050" y="150499"/>
                  </a:cubicBezTo>
                  <a:cubicBezTo>
                    <a:pt x="160601" y="141745"/>
                    <a:pt x="204370" y="91916"/>
                    <a:pt x="209084" y="86529"/>
                  </a:cubicBezTo>
                  <a:lnTo>
                    <a:pt x="209084" y="86529"/>
                  </a:lnTo>
                  <a:cubicBezTo>
                    <a:pt x="210430" y="84509"/>
                    <a:pt x="211104" y="81815"/>
                    <a:pt x="211104" y="79122"/>
                  </a:cubicBezTo>
                  <a:cubicBezTo>
                    <a:pt x="211104" y="74408"/>
                    <a:pt x="209084" y="70368"/>
                    <a:pt x="205717" y="67674"/>
                  </a:cubicBezTo>
                  <a:cubicBezTo>
                    <a:pt x="205717" y="67674"/>
                    <a:pt x="203697" y="66327"/>
                    <a:pt x="200330" y="64307"/>
                  </a:cubicBezTo>
                  <a:lnTo>
                    <a:pt x="200330" y="64307"/>
                  </a:lnTo>
                  <a:lnTo>
                    <a:pt x="200330" y="64307"/>
                  </a:lnTo>
                  <a:cubicBezTo>
                    <a:pt x="197636" y="62287"/>
                    <a:pt x="194269" y="60267"/>
                    <a:pt x="189556" y="56900"/>
                  </a:cubicBezTo>
                  <a:cubicBezTo>
                    <a:pt x="188209" y="56227"/>
                    <a:pt x="186862" y="55553"/>
                    <a:pt x="185516" y="54207"/>
                  </a:cubicBezTo>
                  <a:cubicBezTo>
                    <a:pt x="174068" y="46800"/>
                    <a:pt x="156560" y="36026"/>
                    <a:pt x="134339" y="25252"/>
                  </a:cubicBezTo>
                  <a:cubicBezTo>
                    <a:pt x="119525" y="17171"/>
                    <a:pt x="104710" y="10437"/>
                    <a:pt x="89896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B0296F8B-FF4D-4380-9193-34E7504D3153}"/>
                </a:ext>
              </a:extLst>
            </p:cNvPr>
            <p:cNvSpPr/>
            <p:nvPr/>
          </p:nvSpPr>
          <p:spPr>
            <a:xfrm>
              <a:off x="420202" y="6061426"/>
              <a:ext cx="215481" cy="154876"/>
            </a:xfrm>
            <a:custGeom>
              <a:avLst/>
              <a:gdLst>
                <a:gd name="connsiteX0" fmla="*/ 125585 w 215480"/>
                <a:gd name="connsiteY0" fmla="*/ 5050 h 154876"/>
                <a:gd name="connsiteX1" fmla="*/ 15151 w 215480"/>
                <a:gd name="connsiteY1" fmla="*/ 63634 h 154876"/>
                <a:gd name="connsiteX2" fmla="*/ 10437 w 215480"/>
                <a:gd name="connsiteY2" fmla="*/ 67001 h 154876"/>
                <a:gd name="connsiteX3" fmla="*/ 5050 w 215480"/>
                <a:gd name="connsiteY3" fmla="*/ 78448 h 154876"/>
                <a:gd name="connsiteX4" fmla="*/ 7070 w 215480"/>
                <a:gd name="connsiteY4" fmla="*/ 85855 h 154876"/>
                <a:gd name="connsiteX5" fmla="*/ 7070 w 215480"/>
                <a:gd name="connsiteY5" fmla="*/ 86529 h 154876"/>
                <a:gd name="connsiteX6" fmla="*/ 8417 w 215480"/>
                <a:gd name="connsiteY6" fmla="*/ 87875 h 154876"/>
                <a:gd name="connsiteX7" fmla="*/ 9091 w 215480"/>
                <a:gd name="connsiteY7" fmla="*/ 88549 h 154876"/>
                <a:gd name="connsiteX8" fmla="*/ 16498 w 215480"/>
                <a:gd name="connsiteY8" fmla="*/ 95283 h 154876"/>
                <a:gd name="connsiteX9" fmla="*/ 53534 w 215480"/>
                <a:gd name="connsiteY9" fmla="*/ 117504 h 154876"/>
                <a:gd name="connsiteX10" fmla="*/ 211104 w 215480"/>
                <a:gd name="connsiteY10" fmla="*/ 149826 h 154876"/>
                <a:gd name="connsiteX11" fmla="*/ 157234 w 215480"/>
                <a:gd name="connsiteY11" fmla="*/ 91916 h 154876"/>
                <a:gd name="connsiteX12" fmla="*/ 125585 w 215480"/>
                <a:gd name="connsiteY12" fmla="*/ 5050 h 154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5480" h="154876">
                  <a:moveTo>
                    <a:pt x="125585" y="5050"/>
                  </a:moveTo>
                  <a:cubicBezTo>
                    <a:pt x="73061" y="24578"/>
                    <a:pt x="31312" y="52187"/>
                    <a:pt x="15151" y="63634"/>
                  </a:cubicBezTo>
                  <a:cubicBezTo>
                    <a:pt x="11784" y="65654"/>
                    <a:pt x="10437" y="67001"/>
                    <a:pt x="10437" y="67001"/>
                  </a:cubicBezTo>
                  <a:cubicBezTo>
                    <a:pt x="7070" y="69694"/>
                    <a:pt x="5050" y="73735"/>
                    <a:pt x="5050" y="78448"/>
                  </a:cubicBezTo>
                  <a:cubicBezTo>
                    <a:pt x="5050" y="81142"/>
                    <a:pt x="5724" y="83835"/>
                    <a:pt x="7070" y="85855"/>
                  </a:cubicBezTo>
                  <a:cubicBezTo>
                    <a:pt x="7070" y="85855"/>
                    <a:pt x="7070" y="85855"/>
                    <a:pt x="7070" y="86529"/>
                  </a:cubicBezTo>
                  <a:cubicBezTo>
                    <a:pt x="7744" y="87202"/>
                    <a:pt x="7744" y="87202"/>
                    <a:pt x="8417" y="87875"/>
                  </a:cubicBezTo>
                  <a:cubicBezTo>
                    <a:pt x="8417" y="87875"/>
                    <a:pt x="9091" y="88549"/>
                    <a:pt x="9091" y="88549"/>
                  </a:cubicBezTo>
                  <a:cubicBezTo>
                    <a:pt x="10437" y="89896"/>
                    <a:pt x="12457" y="92589"/>
                    <a:pt x="16498" y="95283"/>
                  </a:cubicBezTo>
                  <a:cubicBezTo>
                    <a:pt x="23232" y="100670"/>
                    <a:pt x="34679" y="109423"/>
                    <a:pt x="53534" y="117504"/>
                  </a:cubicBezTo>
                  <a:cubicBezTo>
                    <a:pt x="92589" y="135012"/>
                    <a:pt x="147133" y="146459"/>
                    <a:pt x="211104" y="149826"/>
                  </a:cubicBezTo>
                  <a:cubicBezTo>
                    <a:pt x="190229" y="137032"/>
                    <a:pt x="171375" y="117504"/>
                    <a:pt x="157234" y="91916"/>
                  </a:cubicBezTo>
                  <a:cubicBezTo>
                    <a:pt x="143093" y="68348"/>
                    <a:pt x="132319" y="38719"/>
                    <a:pt x="125585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EDA4BD6C-9400-479C-A8D8-B02452A27941}"/>
                </a:ext>
              </a:extLst>
            </p:cNvPr>
            <p:cNvSpPr/>
            <p:nvPr/>
          </p:nvSpPr>
          <p:spPr>
            <a:xfrm>
              <a:off x="789886" y="6217649"/>
              <a:ext cx="215481" cy="40402"/>
            </a:xfrm>
            <a:custGeom>
              <a:avLst/>
              <a:gdLst>
                <a:gd name="connsiteX0" fmla="*/ 198983 w 215480"/>
                <a:gd name="connsiteY0" fmla="*/ 5050 h 40402"/>
                <a:gd name="connsiteX1" fmla="*/ 161274 w 215480"/>
                <a:gd name="connsiteY1" fmla="*/ 9091 h 40402"/>
                <a:gd name="connsiteX2" fmla="*/ 153193 w 215480"/>
                <a:gd name="connsiteY2" fmla="*/ 10437 h 40402"/>
                <a:gd name="connsiteX3" fmla="*/ 123565 w 215480"/>
                <a:gd name="connsiteY3" fmla="*/ 11784 h 40402"/>
                <a:gd name="connsiteX4" fmla="*/ 99323 w 215480"/>
                <a:gd name="connsiteY4" fmla="*/ 11111 h 40402"/>
                <a:gd name="connsiteX5" fmla="*/ 98650 w 215480"/>
                <a:gd name="connsiteY5" fmla="*/ 11111 h 40402"/>
                <a:gd name="connsiteX6" fmla="*/ 72388 w 215480"/>
                <a:gd name="connsiteY6" fmla="*/ 10437 h 40402"/>
                <a:gd name="connsiteX7" fmla="*/ 7070 w 215480"/>
                <a:gd name="connsiteY7" fmla="*/ 17171 h 40402"/>
                <a:gd name="connsiteX8" fmla="*/ 5050 w 215480"/>
                <a:gd name="connsiteY8" fmla="*/ 20538 h 40402"/>
                <a:gd name="connsiteX9" fmla="*/ 7744 w 215480"/>
                <a:gd name="connsiteY9" fmla="*/ 21211 h 40402"/>
                <a:gd name="connsiteX10" fmla="*/ 9091 w 215480"/>
                <a:gd name="connsiteY10" fmla="*/ 21211 h 40402"/>
                <a:gd name="connsiteX11" fmla="*/ 33332 w 215480"/>
                <a:gd name="connsiteY11" fmla="*/ 20538 h 40402"/>
                <a:gd name="connsiteX12" fmla="*/ 99997 w 215480"/>
                <a:gd name="connsiteY12" fmla="*/ 29965 h 40402"/>
                <a:gd name="connsiteX13" fmla="*/ 157234 w 215480"/>
                <a:gd name="connsiteY13" fmla="*/ 38719 h 40402"/>
                <a:gd name="connsiteX14" fmla="*/ 209084 w 215480"/>
                <a:gd name="connsiteY14" fmla="*/ 24578 h 40402"/>
                <a:gd name="connsiteX15" fmla="*/ 212451 w 215480"/>
                <a:gd name="connsiteY15" fmla="*/ 15151 h 40402"/>
                <a:gd name="connsiteX16" fmla="*/ 198983 w 215480"/>
                <a:gd name="connsiteY16" fmla="*/ 5050 h 40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5480" h="40402">
                  <a:moveTo>
                    <a:pt x="198983" y="5050"/>
                  </a:moveTo>
                  <a:cubicBezTo>
                    <a:pt x="190903" y="5050"/>
                    <a:pt x="179455" y="6397"/>
                    <a:pt x="161274" y="9091"/>
                  </a:cubicBezTo>
                  <a:cubicBezTo>
                    <a:pt x="158580" y="9764"/>
                    <a:pt x="155887" y="9764"/>
                    <a:pt x="153193" y="10437"/>
                  </a:cubicBezTo>
                  <a:cubicBezTo>
                    <a:pt x="145113" y="11784"/>
                    <a:pt x="135686" y="11784"/>
                    <a:pt x="123565" y="11784"/>
                  </a:cubicBezTo>
                  <a:cubicBezTo>
                    <a:pt x="116158" y="11784"/>
                    <a:pt x="108077" y="11784"/>
                    <a:pt x="99323" y="11111"/>
                  </a:cubicBezTo>
                  <a:lnTo>
                    <a:pt x="98650" y="11111"/>
                  </a:lnTo>
                  <a:cubicBezTo>
                    <a:pt x="90569" y="11111"/>
                    <a:pt x="81142" y="10437"/>
                    <a:pt x="72388" y="10437"/>
                  </a:cubicBezTo>
                  <a:cubicBezTo>
                    <a:pt x="53534" y="10437"/>
                    <a:pt x="28619" y="11111"/>
                    <a:pt x="7070" y="17171"/>
                  </a:cubicBezTo>
                  <a:cubicBezTo>
                    <a:pt x="5724" y="18518"/>
                    <a:pt x="5050" y="19865"/>
                    <a:pt x="5050" y="20538"/>
                  </a:cubicBezTo>
                  <a:cubicBezTo>
                    <a:pt x="5050" y="21211"/>
                    <a:pt x="6397" y="21211"/>
                    <a:pt x="7744" y="21211"/>
                  </a:cubicBezTo>
                  <a:cubicBezTo>
                    <a:pt x="7744" y="21211"/>
                    <a:pt x="8417" y="21211"/>
                    <a:pt x="9091" y="21211"/>
                  </a:cubicBezTo>
                  <a:cubicBezTo>
                    <a:pt x="17171" y="20538"/>
                    <a:pt x="25252" y="20538"/>
                    <a:pt x="33332" y="20538"/>
                  </a:cubicBezTo>
                  <a:cubicBezTo>
                    <a:pt x="61614" y="20538"/>
                    <a:pt x="81142" y="25252"/>
                    <a:pt x="99997" y="29965"/>
                  </a:cubicBezTo>
                  <a:cubicBezTo>
                    <a:pt x="117504" y="34679"/>
                    <a:pt x="134339" y="38719"/>
                    <a:pt x="157234" y="38719"/>
                  </a:cubicBezTo>
                  <a:cubicBezTo>
                    <a:pt x="182149" y="38719"/>
                    <a:pt x="201677" y="33332"/>
                    <a:pt x="209084" y="24578"/>
                  </a:cubicBezTo>
                  <a:cubicBezTo>
                    <a:pt x="211777" y="21885"/>
                    <a:pt x="213124" y="18518"/>
                    <a:pt x="212451" y="15151"/>
                  </a:cubicBezTo>
                  <a:cubicBezTo>
                    <a:pt x="211777" y="8417"/>
                    <a:pt x="209757" y="5050"/>
                    <a:pt x="198983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B7F99431-34D2-49B0-BB91-5683153AF1BE}"/>
                </a:ext>
              </a:extLst>
            </p:cNvPr>
            <p:cNvSpPr/>
            <p:nvPr/>
          </p:nvSpPr>
          <p:spPr>
            <a:xfrm>
              <a:off x="546797" y="6217649"/>
              <a:ext cx="215481" cy="40402"/>
            </a:xfrm>
            <a:custGeom>
              <a:avLst/>
              <a:gdLst>
                <a:gd name="connsiteX0" fmla="*/ 18518 w 215480"/>
                <a:gd name="connsiteY0" fmla="*/ 5050 h 40402"/>
                <a:gd name="connsiteX1" fmla="*/ 5050 w 215480"/>
                <a:gd name="connsiteY1" fmla="*/ 14478 h 40402"/>
                <a:gd name="connsiteX2" fmla="*/ 8417 w 215480"/>
                <a:gd name="connsiteY2" fmla="*/ 23905 h 40402"/>
                <a:gd name="connsiteX3" fmla="*/ 60941 w 215480"/>
                <a:gd name="connsiteY3" fmla="*/ 38046 h 40402"/>
                <a:gd name="connsiteX4" fmla="*/ 118178 w 215480"/>
                <a:gd name="connsiteY4" fmla="*/ 29292 h 40402"/>
                <a:gd name="connsiteX5" fmla="*/ 184842 w 215480"/>
                <a:gd name="connsiteY5" fmla="*/ 19865 h 40402"/>
                <a:gd name="connsiteX6" fmla="*/ 209757 w 215480"/>
                <a:gd name="connsiteY6" fmla="*/ 21211 h 40402"/>
                <a:gd name="connsiteX7" fmla="*/ 211104 w 215480"/>
                <a:gd name="connsiteY7" fmla="*/ 21211 h 40402"/>
                <a:gd name="connsiteX8" fmla="*/ 213797 w 215480"/>
                <a:gd name="connsiteY8" fmla="*/ 20538 h 40402"/>
                <a:gd name="connsiteX9" fmla="*/ 211777 w 215480"/>
                <a:gd name="connsiteY9" fmla="*/ 18518 h 40402"/>
                <a:gd name="connsiteX10" fmla="*/ 146460 w 215480"/>
                <a:gd name="connsiteY10" fmla="*/ 11784 h 40402"/>
                <a:gd name="connsiteX11" fmla="*/ 146460 w 215480"/>
                <a:gd name="connsiteY11" fmla="*/ 11784 h 40402"/>
                <a:gd name="connsiteX12" fmla="*/ 120198 w 215480"/>
                <a:gd name="connsiteY12" fmla="*/ 12457 h 40402"/>
                <a:gd name="connsiteX13" fmla="*/ 119525 w 215480"/>
                <a:gd name="connsiteY13" fmla="*/ 12457 h 40402"/>
                <a:gd name="connsiteX14" fmla="*/ 95283 w 215480"/>
                <a:gd name="connsiteY14" fmla="*/ 13131 h 40402"/>
                <a:gd name="connsiteX15" fmla="*/ 65654 w 215480"/>
                <a:gd name="connsiteY15" fmla="*/ 11784 h 40402"/>
                <a:gd name="connsiteX16" fmla="*/ 56900 w 215480"/>
                <a:gd name="connsiteY16" fmla="*/ 10437 h 40402"/>
                <a:gd name="connsiteX17" fmla="*/ 18518 w 215480"/>
                <a:gd name="connsiteY17" fmla="*/ 5050 h 40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5480" h="40402">
                  <a:moveTo>
                    <a:pt x="18518" y="5050"/>
                  </a:moveTo>
                  <a:cubicBezTo>
                    <a:pt x="7744" y="5050"/>
                    <a:pt x="5724" y="7744"/>
                    <a:pt x="5050" y="14478"/>
                  </a:cubicBezTo>
                  <a:cubicBezTo>
                    <a:pt x="5050" y="17844"/>
                    <a:pt x="5724" y="21211"/>
                    <a:pt x="8417" y="23905"/>
                  </a:cubicBezTo>
                  <a:cubicBezTo>
                    <a:pt x="16498" y="32659"/>
                    <a:pt x="36026" y="38046"/>
                    <a:pt x="60941" y="38046"/>
                  </a:cubicBezTo>
                  <a:cubicBezTo>
                    <a:pt x="83836" y="38046"/>
                    <a:pt x="100670" y="34005"/>
                    <a:pt x="118178" y="29292"/>
                  </a:cubicBezTo>
                  <a:cubicBezTo>
                    <a:pt x="137032" y="24578"/>
                    <a:pt x="155887" y="19865"/>
                    <a:pt x="184842" y="19865"/>
                  </a:cubicBezTo>
                  <a:cubicBezTo>
                    <a:pt x="192923" y="19865"/>
                    <a:pt x="201003" y="20538"/>
                    <a:pt x="209757" y="21211"/>
                  </a:cubicBezTo>
                  <a:cubicBezTo>
                    <a:pt x="210430" y="21211"/>
                    <a:pt x="210430" y="21211"/>
                    <a:pt x="211104" y="21211"/>
                  </a:cubicBezTo>
                  <a:cubicBezTo>
                    <a:pt x="212451" y="21211"/>
                    <a:pt x="213797" y="21211"/>
                    <a:pt x="213797" y="20538"/>
                  </a:cubicBezTo>
                  <a:cubicBezTo>
                    <a:pt x="213797" y="19865"/>
                    <a:pt x="213124" y="18518"/>
                    <a:pt x="211777" y="18518"/>
                  </a:cubicBezTo>
                  <a:cubicBezTo>
                    <a:pt x="190229" y="12457"/>
                    <a:pt x="165314" y="11784"/>
                    <a:pt x="146460" y="11784"/>
                  </a:cubicBezTo>
                  <a:lnTo>
                    <a:pt x="146460" y="11784"/>
                  </a:lnTo>
                  <a:cubicBezTo>
                    <a:pt x="137032" y="11784"/>
                    <a:pt x="128278" y="11784"/>
                    <a:pt x="120198" y="12457"/>
                  </a:cubicBezTo>
                  <a:lnTo>
                    <a:pt x="119525" y="12457"/>
                  </a:lnTo>
                  <a:cubicBezTo>
                    <a:pt x="110771" y="12457"/>
                    <a:pt x="103363" y="13131"/>
                    <a:pt x="95283" y="13131"/>
                  </a:cubicBezTo>
                  <a:cubicBezTo>
                    <a:pt x="82489" y="13131"/>
                    <a:pt x="73061" y="12457"/>
                    <a:pt x="65654" y="11784"/>
                  </a:cubicBezTo>
                  <a:cubicBezTo>
                    <a:pt x="62961" y="11111"/>
                    <a:pt x="59594" y="11111"/>
                    <a:pt x="56900" y="10437"/>
                  </a:cubicBezTo>
                  <a:cubicBezTo>
                    <a:pt x="38046" y="7070"/>
                    <a:pt x="26598" y="5050"/>
                    <a:pt x="18518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1A77514F-38A3-4F29-8437-8025B6119656}"/>
                </a:ext>
              </a:extLst>
            </p:cNvPr>
            <p:cNvSpPr/>
            <p:nvPr/>
          </p:nvSpPr>
          <p:spPr>
            <a:xfrm>
              <a:off x="447810" y="6279600"/>
              <a:ext cx="666644" cy="215480"/>
            </a:xfrm>
            <a:custGeom>
              <a:avLst/>
              <a:gdLst>
                <a:gd name="connsiteX0" fmla="*/ 617151 w 666643"/>
                <a:gd name="connsiteY0" fmla="*/ 5724 h 215479"/>
                <a:gd name="connsiteX1" fmla="*/ 586175 w 666643"/>
                <a:gd name="connsiteY1" fmla="*/ 139725 h 215479"/>
                <a:gd name="connsiteX2" fmla="*/ 553853 w 666643"/>
                <a:gd name="connsiteY2" fmla="*/ 5724 h 215479"/>
                <a:gd name="connsiteX3" fmla="*/ 508737 w 666643"/>
                <a:gd name="connsiteY3" fmla="*/ 5724 h 215479"/>
                <a:gd name="connsiteX4" fmla="*/ 475741 w 666643"/>
                <a:gd name="connsiteY4" fmla="*/ 137705 h 215479"/>
                <a:gd name="connsiteX5" fmla="*/ 445439 w 666643"/>
                <a:gd name="connsiteY5" fmla="*/ 5724 h 215479"/>
                <a:gd name="connsiteX6" fmla="*/ 396283 w 666643"/>
                <a:gd name="connsiteY6" fmla="*/ 5724 h 215479"/>
                <a:gd name="connsiteX7" fmla="*/ 450826 w 666643"/>
                <a:gd name="connsiteY7" fmla="*/ 214470 h 215479"/>
                <a:gd name="connsiteX8" fmla="*/ 499309 w 666643"/>
                <a:gd name="connsiteY8" fmla="*/ 214470 h 215479"/>
                <a:gd name="connsiteX9" fmla="*/ 530958 w 666643"/>
                <a:gd name="connsiteY9" fmla="*/ 82488 h 215479"/>
                <a:gd name="connsiteX10" fmla="*/ 563280 w 666643"/>
                <a:gd name="connsiteY10" fmla="*/ 214470 h 215479"/>
                <a:gd name="connsiteX11" fmla="*/ 611090 w 666643"/>
                <a:gd name="connsiteY11" fmla="*/ 214470 h 215479"/>
                <a:gd name="connsiteX12" fmla="*/ 611764 w 666643"/>
                <a:gd name="connsiteY12" fmla="*/ 212450 h 215479"/>
                <a:gd name="connsiteX13" fmla="*/ 666307 w 666643"/>
                <a:gd name="connsiteY13" fmla="*/ 5050 h 215479"/>
                <a:gd name="connsiteX14" fmla="*/ 617151 w 666643"/>
                <a:gd name="connsiteY14" fmla="*/ 5050 h 215479"/>
                <a:gd name="connsiteX15" fmla="*/ 167334 w 666643"/>
                <a:gd name="connsiteY15" fmla="*/ 139052 h 215479"/>
                <a:gd name="connsiteX16" fmla="*/ 53534 w 666643"/>
                <a:gd name="connsiteY16" fmla="*/ 5724 h 215479"/>
                <a:gd name="connsiteX17" fmla="*/ 5050 w 666643"/>
                <a:gd name="connsiteY17" fmla="*/ 5724 h 215479"/>
                <a:gd name="connsiteX18" fmla="*/ 5050 w 666643"/>
                <a:gd name="connsiteY18" fmla="*/ 214470 h 215479"/>
                <a:gd name="connsiteX19" fmla="*/ 52187 w 666643"/>
                <a:gd name="connsiteY19" fmla="*/ 214470 h 215479"/>
                <a:gd name="connsiteX20" fmla="*/ 52187 w 666643"/>
                <a:gd name="connsiteY20" fmla="*/ 81142 h 215479"/>
                <a:gd name="connsiteX21" fmla="*/ 165314 w 666643"/>
                <a:gd name="connsiteY21" fmla="*/ 214470 h 215479"/>
                <a:gd name="connsiteX22" fmla="*/ 213797 w 666643"/>
                <a:gd name="connsiteY22" fmla="*/ 214470 h 215479"/>
                <a:gd name="connsiteX23" fmla="*/ 213797 w 666643"/>
                <a:gd name="connsiteY23" fmla="*/ 5724 h 215479"/>
                <a:gd name="connsiteX24" fmla="*/ 166661 w 666643"/>
                <a:gd name="connsiteY24" fmla="*/ 5724 h 215479"/>
                <a:gd name="connsiteX25" fmla="*/ 166661 w 666643"/>
                <a:gd name="connsiteY25" fmla="*/ 139052 h 21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66643" h="215479">
                  <a:moveTo>
                    <a:pt x="617151" y="5724"/>
                  </a:moveTo>
                  <a:lnTo>
                    <a:pt x="586175" y="139725"/>
                  </a:lnTo>
                  <a:lnTo>
                    <a:pt x="553853" y="5724"/>
                  </a:lnTo>
                  <a:lnTo>
                    <a:pt x="508737" y="5724"/>
                  </a:lnTo>
                  <a:lnTo>
                    <a:pt x="475741" y="137705"/>
                  </a:lnTo>
                  <a:lnTo>
                    <a:pt x="445439" y="5724"/>
                  </a:lnTo>
                  <a:lnTo>
                    <a:pt x="396283" y="5724"/>
                  </a:lnTo>
                  <a:lnTo>
                    <a:pt x="450826" y="214470"/>
                  </a:lnTo>
                  <a:lnTo>
                    <a:pt x="499309" y="214470"/>
                  </a:lnTo>
                  <a:lnTo>
                    <a:pt x="530958" y="82488"/>
                  </a:lnTo>
                  <a:lnTo>
                    <a:pt x="563280" y="214470"/>
                  </a:lnTo>
                  <a:lnTo>
                    <a:pt x="611090" y="214470"/>
                  </a:lnTo>
                  <a:lnTo>
                    <a:pt x="611764" y="212450"/>
                  </a:lnTo>
                  <a:lnTo>
                    <a:pt x="666307" y="5050"/>
                  </a:lnTo>
                  <a:lnTo>
                    <a:pt x="617151" y="5050"/>
                  </a:lnTo>
                  <a:close/>
                  <a:moveTo>
                    <a:pt x="167334" y="139052"/>
                  </a:moveTo>
                  <a:lnTo>
                    <a:pt x="53534" y="5724"/>
                  </a:lnTo>
                  <a:lnTo>
                    <a:pt x="5050" y="5724"/>
                  </a:lnTo>
                  <a:lnTo>
                    <a:pt x="5050" y="214470"/>
                  </a:lnTo>
                  <a:lnTo>
                    <a:pt x="52187" y="214470"/>
                  </a:lnTo>
                  <a:lnTo>
                    <a:pt x="52187" y="81142"/>
                  </a:lnTo>
                  <a:lnTo>
                    <a:pt x="165314" y="214470"/>
                  </a:lnTo>
                  <a:lnTo>
                    <a:pt x="213797" y="214470"/>
                  </a:lnTo>
                  <a:lnTo>
                    <a:pt x="213797" y="5724"/>
                  </a:lnTo>
                  <a:lnTo>
                    <a:pt x="166661" y="5724"/>
                  </a:lnTo>
                  <a:lnTo>
                    <a:pt x="166661" y="139052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FF9D3540-BCEE-441B-BC83-54EF57A1AC43}"/>
                </a:ext>
              </a:extLst>
            </p:cNvPr>
            <p:cNvSpPr/>
            <p:nvPr/>
          </p:nvSpPr>
          <p:spPr>
            <a:xfrm>
              <a:off x="669351" y="6275560"/>
              <a:ext cx="175078" cy="228947"/>
            </a:xfrm>
            <a:custGeom>
              <a:avLst/>
              <a:gdLst>
                <a:gd name="connsiteX0" fmla="*/ 5050 w 175078"/>
                <a:gd name="connsiteY0" fmla="*/ 189555 h 228947"/>
                <a:gd name="connsiteX1" fmla="*/ 32659 w 175078"/>
                <a:gd name="connsiteY1" fmla="*/ 156560 h 228947"/>
                <a:gd name="connsiteX2" fmla="*/ 95956 w 175078"/>
                <a:gd name="connsiteY2" fmla="*/ 182148 h 228947"/>
                <a:gd name="connsiteX3" fmla="*/ 126932 w 175078"/>
                <a:gd name="connsiteY3" fmla="*/ 161947 h 228947"/>
                <a:gd name="connsiteX4" fmla="*/ 126932 w 175078"/>
                <a:gd name="connsiteY4" fmla="*/ 161273 h 228947"/>
                <a:gd name="connsiteX5" fmla="*/ 83836 w 175078"/>
                <a:gd name="connsiteY5" fmla="*/ 134338 h 228947"/>
                <a:gd name="connsiteX6" fmla="*/ 13804 w 175078"/>
                <a:gd name="connsiteY6" fmla="*/ 69694 h 228947"/>
                <a:gd name="connsiteX7" fmla="*/ 13804 w 175078"/>
                <a:gd name="connsiteY7" fmla="*/ 69021 h 228947"/>
                <a:gd name="connsiteX8" fmla="*/ 87876 w 175078"/>
                <a:gd name="connsiteY8" fmla="*/ 5050 h 228947"/>
                <a:gd name="connsiteX9" fmla="*/ 166661 w 175078"/>
                <a:gd name="connsiteY9" fmla="*/ 31985 h 228947"/>
                <a:gd name="connsiteX10" fmla="*/ 142419 w 175078"/>
                <a:gd name="connsiteY10" fmla="*/ 67001 h 228947"/>
                <a:gd name="connsiteX11" fmla="*/ 87202 w 175078"/>
                <a:gd name="connsiteY11" fmla="*/ 46126 h 228947"/>
                <a:gd name="connsiteX12" fmla="*/ 59594 w 175078"/>
                <a:gd name="connsiteY12" fmla="*/ 64981 h 228947"/>
                <a:gd name="connsiteX13" fmla="*/ 59594 w 175078"/>
                <a:gd name="connsiteY13" fmla="*/ 65654 h 228947"/>
                <a:gd name="connsiteX14" fmla="*/ 105384 w 175078"/>
                <a:gd name="connsiteY14" fmla="*/ 93262 h 228947"/>
                <a:gd name="connsiteX15" fmla="*/ 172721 w 175078"/>
                <a:gd name="connsiteY15" fmla="*/ 157233 h 228947"/>
                <a:gd name="connsiteX16" fmla="*/ 172721 w 175078"/>
                <a:gd name="connsiteY16" fmla="*/ 157906 h 228947"/>
                <a:gd name="connsiteX17" fmla="*/ 94610 w 175078"/>
                <a:gd name="connsiteY17" fmla="*/ 223897 h 228947"/>
                <a:gd name="connsiteX18" fmla="*/ 5050 w 175078"/>
                <a:gd name="connsiteY18" fmla="*/ 189555 h 228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5078" h="228947">
                  <a:moveTo>
                    <a:pt x="5050" y="189555"/>
                  </a:moveTo>
                  <a:lnTo>
                    <a:pt x="32659" y="156560"/>
                  </a:lnTo>
                  <a:cubicBezTo>
                    <a:pt x="51513" y="172047"/>
                    <a:pt x="71715" y="182148"/>
                    <a:pt x="95956" y="182148"/>
                  </a:cubicBezTo>
                  <a:cubicBezTo>
                    <a:pt x="114811" y="182148"/>
                    <a:pt x="126932" y="174741"/>
                    <a:pt x="126932" y="161947"/>
                  </a:cubicBezTo>
                  <a:lnTo>
                    <a:pt x="126932" y="161273"/>
                  </a:lnTo>
                  <a:cubicBezTo>
                    <a:pt x="126932" y="149152"/>
                    <a:pt x="119525" y="143092"/>
                    <a:pt x="83836" y="134338"/>
                  </a:cubicBezTo>
                  <a:cubicBezTo>
                    <a:pt x="41413" y="123564"/>
                    <a:pt x="13804" y="111443"/>
                    <a:pt x="13804" y="69694"/>
                  </a:cubicBezTo>
                  <a:lnTo>
                    <a:pt x="13804" y="69021"/>
                  </a:lnTo>
                  <a:cubicBezTo>
                    <a:pt x="13804" y="30639"/>
                    <a:pt x="44780" y="5050"/>
                    <a:pt x="87876" y="5050"/>
                  </a:cubicBezTo>
                  <a:cubicBezTo>
                    <a:pt x="118851" y="5050"/>
                    <a:pt x="145113" y="14478"/>
                    <a:pt x="166661" y="31985"/>
                  </a:cubicBezTo>
                  <a:lnTo>
                    <a:pt x="142419" y="67001"/>
                  </a:lnTo>
                  <a:cubicBezTo>
                    <a:pt x="123565" y="54207"/>
                    <a:pt x="105384" y="46126"/>
                    <a:pt x="87202" y="46126"/>
                  </a:cubicBezTo>
                  <a:cubicBezTo>
                    <a:pt x="69021" y="46126"/>
                    <a:pt x="59594" y="54207"/>
                    <a:pt x="59594" y="64981"/>
                  </a:cubicBezTo>
                  <a:lnTo>
                    <a:pt x="59594" y="65654"/>
                  </a:lnTo>
                  <a:cubicBezTo>
                    <a:pt x="59594" y="79795"/>
                    <a:pt x="69021" y="83835"/>
                    <a:pt x="105384" y="93262"/>
                  </a:cubicBezTo>
                  <a:cubicBezTo>
                    <a:pt x="148480" y="104710"/>
                    <a:pt x="172721" y="120197"/>
                    <a:pt x="172721" y="157233"/>
                  </a:cubicBezTo>
                  <a:lnTo>
                    <a:pt x="172721" y="157906"/>
                  </a:lnTo>
                  <a:cubicBezTo>
                    <a:pt x="172721" y="200329"/>
                    <a:pt x="140399" y="223897"/>
                    <a:pt x="94610" y="223897"/>
                  </a:cubicBezTo>
                  <a:cubicBezTo>
                    <a:pt x="62961" y="223224"/>
                    <a:pt x="30639" y="212450"/>
                    <a:pt x="5050" y="189555"/>
                  </a:cubicBezTo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5961580F-1057-4962-AD16-AAF1993859C6}"/>
                </a:ext>
              </a:extLst>
            </p:cNvPr>
            <p:cNvSpPr/>
            <p:nvPr/>
          </p:nvSpPr>
          <p:spPr>
            <a:xfrm>
              <a:off x="443097" y="6519321"/>
              <a:ext cx="67338" cy="74071"/>
            </a:xfrm>
            <a:custGeom>
              <a:avLst/>
              <a:gdLst>
                <a:gd name="connsiteX0" fmla="*/ 5050 w 67337"/>
                <a:gd name="connsiteY0" fmla="*/ 38719 h 74071"/>
                <a:gd name="connsiteX1" fmla="*/ 5050 w 67337"/>
                <a:gd name="connsiteY1" fmla="*/ 38719 h 74071"/>
                <a:gd name="connsiteX2" fmla="*/ 38719 w 67337"/>
                <a:gd name="connsiteY2" fmla="*/ 5050 h 74071"/>
                <a:gd name="connsiteX3" fmla="*/ 63634 w 67337"/>
                <a:gd name="connsiteY3" fmla="*/ 13804 h 74071"/>
                <a:gd name="connsiteX4" fmla="*/ 56227 w 67337"/>
                <a:gd name="connsiteY4" fmla="*/ 22558 h 74071"/>
                <a:gd name="connsiteX5" fmla="*/ 38046 w 67337"/>
                <a:gd name="connsiteY5" fmla="*/ 15824 h 74071"/>
                <a:gd name="connsiteX6" fmla="*/ 17171 w 67337"/>
                <a:gd name="connsiteY6" fmla="*/ 38719 h 74071"/>
                <a:gd name="connsiteX7" fmla="*/ 17171 w 67337"/>
                <a:gd name="connsiteY7" fmla="*/ 38719 h 74071"/>
                <a:gd name="connsiteX8" fmla="*/ 39393 w 67337"/>
                <a:gd name="connsiteY8" fmla="*/ 61614 h 74071"/>
                <a:gd name="connsiteX9" fmla="*/ 54880 w 67337"/>
                <a:gd name="connsiteY9" fmla="*/ 56900 h 74071"/>
                <a:gd name="connsiteX10" fmla="*/ 54880 w 67337"/>
                <a:gd name="connsiteY10" fmla="*/ 44779 h 74071"/>
                <a:gd name="connsiteX11" fmla="*/ 38046 w 67337"/>
                <a:gd name="connsiteY11" fmla="*/ 44779 h 74071"/>
                <a:gd name="connsiteX12" fmla="*/ 38046 w 67337"/>
                <a:gd name="connsiteY12" fmla="*/ 34679 h 74071"/>
                <a:gd name="connsiteX13" fmla="*/ 65654 w 67337"/>
                <a:gd name="connsiteY13" fmla="*/ 34679 h 74071"/>
                <a:gd name="connsiteX14" fmla="*/ 65654 w 67337"/>
                <a:gd name="connsiteY14" fmla="*/ 61614 h 74071"/>
                <a:gd name="connsiteX15" fmla="*/ 38719 w 67337"/>
                <a:gd name="connsiteY15" fmla="*/ 71714 h 74071"/>
                <a:gd name="connsiteX16" fmla="*/ 5050 w 67337"/>
                <a:gd name="connsiteY16" fmla="*/ 38719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7337" h="74071">
                  <a:moveTo>
                    <a:pt x="5050" y="38719"/>
                  </a:moveTo>
                  <a:lnTo>
                    <a:pt x="5050" y="38719"/>
                  </a:lnTo>
                  <a:cubicBezTo>
                    <a:pt x="5050" y="20538"/>
                    <a:pt x="19191" y="5050"/>
                    <a:pt x="38719" y="5050"/>
                  </a:cubicBezTo>
                  <a:cubicBezTo>
                    <a:pt x="50167" y="5050"/>
                    <a:pt x="56900" y="8417"/>
                    <a:pt x="63634" y="13804"/>
                  </a:cubicBezTo>
                  <a:lnTo>
                    <a:pt x="56227" y="22558"/>
                  </a:lnTo>
                  <a:cubicBezTo>
                    <a:pt x="51513" y="18518"/>
                    <a:pt x="46126" y="15824"/>
                    <a:pt x="38046" y="15824"/>
                  </a:cubicBezTo>
                  <a:cubicBezTo>
                    <a:pt x="25925" y="15824"/>
                    <a:pt x="17171" y="25925"/>
                    <a:pt x="17171" y="38719"/>
                  </a:cubicBezTo>
                  <a:lnTo>
                    <a:pt x="17171" y="38719"/>
                  </a:lnTo>
                  <a:cubicBezTo>
                    <a:pt x="17171" y="52187"/>
                    <a:pt x="25925" y="61614"/>
                    <a:pt x="39393" y="61614"/>
                  </a:cubicBezTo>
                  <a:cubicBezTo>
                    <a:pt x="45453" y="61614"/>
                    <a:pt x="50840" y="59594"/>
                    <a:pt x="54880" y="56900"/>
                  </a:cubicBezTo>
                  <a:lnTo>
                    <a:pt x="54880" y="44779"/>
                  </a:lnTo>
                  <a:lnTo>
                    <a:pt x="38046" y="44779"/>
                  </a:lnTo>
                  <a:lnTo>
                    <a:pt x="38046" y="34679"/>
                  </a:lnTo>
                  <a:lnTo>
                    <a:pt x="65654" y="34679"/>
                  </a:lnTo>
                  <a:lnTo>
                    <a:pt x="65654" y="61614"/>
                  </a:lnTo>
                  <a:cubicBezTo>
                    <a:pt x="59594" y="67001"/>
                    <a:pt x="50167" y="71714"/>
                    <a:pt x="38719" y="71714"/>
                  </a:cubicBezTo>
                  <a:cubicBezTo>
                    <a:pt x="18518" y="72388"/>
                    <a:pt x="5050" y="57574"/>
                    <a:pt x="5050" y="38719"/>
                  </a:cubicBezTo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3A45E2EA-75FC-45C7-9A1C-F59C988B5CAA}"/>
                </a:ext>
              </a:extLst>
            </p:cNvPr>
            <p:cNvSpPr/>
            <p:nvPr/>
          </p:nvSpPr>
          <p:spPr>
            <a:xfrm>
              <a:off x="510434" y="6519321"/>
              <a:ext cx="74072" cy="74071"/>
            </a:xfrm>
            <a:custGeom>
              <a:avLst/>
              <a:gdLst>
                <a:gd name="connsiteX0" fmla="*/ 60941 w 74071"/>
                <a:gd name="connsiteY0" fmla="*/ 38719 h 74071"/>
                <a:gd name="connsiteX1" fmla="*/ 60941 w 74071"/>
                <a:gd name="connsiteY1" fmla="*/ 38719 h 74071"/>
                <a:gd name="connsiteX2" fmla="*/ 38719 w 74071"/>
                <a:gd name="connsiteY2" fmla="*/ 15824 h 74071"/>
                <a:gd name="connsiteX3" fmla="*/ 17171 w 74071"/>
                <a:gd name="connsiteY3" fmla="*/ 38719 h 74071"/>
                <a:gd name="connsiteX4" fmla="*/ 17171 w 74071"/>
                <a:gd name="connsiteY4" fmla="*/ 38719 h 74071"/>
                <a:gd name="connsiteX5" fmla="*/ 39393 w 74071"/>
                <a:gd name="connsiteY5" fmla="*/ 61614 h 74071"/>
                <a:gd name="connsiteX6" fmla="*/ 60941 w 74071"/>
                <a:gd name="connsiteY6" fmla="*/ 38719 h 74071"/>
                <a:gd name="connsiteX7" fmla="*/ 5050 w 74071"/>
                <a:gd name="connsiteY7" fmla="*/ 38719 h 74071"/>
                <a:gd name="connsiteX8" fmla="*/ 5050 w 74071"/>
                <a:gd name="connsiteY8" fmla="*/ 38719 h 74071"/>
                <a:gd name="connsiteX9" fmla="*/ 38719 w 74071"/>
                <a:gd name="connsiteY9" fmla="*/ 5050 h 74071"/>
                <a:gd name="connsiteX10" fmla="*/ 72388 w 74071"/>
                <a:gd name="connsiteY10" fmla="*/ 38046 h 74071"/>
                <a:gd name="connsiteX11" fmla="*/ 72388 w 74071"/>
                <a:gd name="connsiteY11" fmla="*/ 38046 h 74071"/>
                <a:gd name="connsiteX12" fmla="*/ 38719 w 74071"/>
                <a:gd name="connsiteY12" fmla="*/ 71714 h 74071"/>
                <a:gd name="connsiteX13" fmla="*/ 5050 w 74071"/>
                <a:gd name="connsiteY13" fmla="*/ 38719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4071" h="74071">
                  <a:moveTo>
                    <a:pt x="60941" y="38719"/>
                  </a:moveTo>
                  <a:lnTo>
                    <a:pt x="60941" y="38719"/>
                  </a:lnTo>
                  <a:cubicBezTo>
                    <a:pt x="60941" y="25925"/>
                    <a:pt x="51513" y="15824"/>
                    <a:pt x="38719" y="15824"/>
                  </a:cubicBezTo>
                  <a:cubicBezTo>
                    <a:pt x="25925" y="15824"/>
                    <a:pt x="17171" y="25925"/>
                    <a:pt x="17171" y="38719"/>
                  </a:cubicBezTo>
                  <a:lnTo>
                    <a:pt x="17171" y="38719"/>
                  </a:lnTo>
                  <a:cubicBezTo>
                    <a:pt x="17171" y="51513"/>
                    <a:pt x="26598" y="61614"/>
                    <a:pt x="39393" y="61614"/>
                  </a:cubicBezTo>
                  <a:cubicBezTo>
                    <a:pt x="51513" y="61614"/>
                    <a:pt x="60941" y="51513"/>
                    <a:pt x="60941" y="38719"/>
                  </a:cubicBezTo>
                  <a:moveTo>
                    <a:pt x="5050" y="38719"/>
                  </a:moveTo>
                  <a:lnTo>
                    <a:pt x="5050" y="38719"/>
                  </a:lnTo>
                  <a:cubicBezTo>
                    <a:pt x="5050" y="20538"/>
                    <a:pt x="19191" y="5050"/>
                    <a:pt x="38719" y="5050"/>
                  </a:cubicBezTo>
                  <a:cubicBezTo>
                    <a:pt x="58921" y="5050"/>
                    <a:pt x="72388" y="19865"/>
                    <a:pt x="72388" y="38046"/>
                  </a:cubicBezTo>
                  <a:lnTo>
                    <a:pt x="72388" y="38046"/>
                  </a:lnTo>
                  <a:cubicBezTo>
                    <a:pt x="72388" y="56227"/>
                    <a:pt x="58247" y="71714"/>
                    <a:pt x="38719" y="71714"/>
                  </a:cubicBezTo>
                  <a:cubicBezTo>
                    <a:pt x="18518" y="72388"/>
                    <a:pt x="5050" y="56900"/>
                    <a:pt x="5050" y="38719"/>
                  </a:cubicBezTo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5F58428A-ACFB-463D-AA1E-4EEFF40C2C2A}"/>
                </a:ext>
              </a:extLst>
            </p:cNvPr>
            <p:cNvSpPr/>
            <p:nvPr/>
          </p:nvSpPr>
          <p:spPr>
            <a:xfrm>
              <a:off x="577099" y="6520668"/>
              <a:ext cx="74072" cy="74071"/>
            </a:xfrm>
            <a:custGeom>
              <a:avLst/>
              <a:gdLst>
                <a:gd name="connsiteX0" fmla="*/ 5050 w 74071"/>
                <a:gd name="connsiteY0" fmla="*/ 5050 h 74071"/>
                <a:gd name="connsiteX1" fmla="*/ 17845 w 74071"/>
                <a:gd name="connsiteY1" fmla="*/ 5050 h 74071"/>
                <a:gd name="connsiteX2" fmla="*/ 37372 w 74071"/>
                <a:gd name="connsiteY2" fmla="*/ 54880 h 74071"/>
                <a:gd name="connsiteX3" fmla="*/ 56227 w 74071"/>
                <a:gd name="connsiteY3" fmla="*/ 5050 h 74071"/>
                <a:gd name="connsiteX4" fmla="*/ 69021 w 74071"/>
                <a:gd name="connsiteY4" fmla="*/ 5050 h 74071"/>
                <a:gd name="connsiteX5" fmla="*/ 42086 w 74071"/>
                <a:gd name="connsiteY5" fmla="*/ 70368 h 74071"/>
                <a:gd name="connsiteX6" fmla="*/ 31985 w 74071"/>
                <a:gd name="connsiteY6" fmla="*/ 70368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4071" h="74071">
                  <a:moveTo>
                    <a:pt x="5050" y="5050"/>
                  </a:moveTo>
                  <a:lnTo>
                    <a:pt x="17845" y="5050"/>
                  </a:lnTo>
                  <a:lnTo>
                    <a:pt x="37372" y="54880"/>
                  </a:lnTo>
                  <a:lnTo>
                    <a:pt x="56227" y="5050"/>
                  </a:lnTo>
                  <a:lnTo>
                    <a:pt x="69021" y="5050"/>
                  </a:lnTo>
                  <a:lnTo>
                    <a:pt x="42086" y="70368"/>
                  </a:lnTo>
                  <a:lnTo>
                    <a:pt x="31985" y="70368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7452FD3C-469F-4F5A-AE57-4755822546F3}"/>
                </a:ext>
              </a:extLst>
            </p:cNvPr>
            <p:cNvSpPr/>
            <p:nvPr/>
          </p:nvSpPr>
          <p:spPr>
            <a:xfrm>
              <a:off x="648477" y="6520668"/>
              <a:ext cx="53870" cy="74071"/>
            </a:xfrm>
            <a:custGeom>
              <a:avLst/>
              <a:gdLst>
                <a:gd name="connsiteX0" fmla="*/ 5050 w 53870"/>
                <a:gd name="connsiteY0" fmla="*/ 5050 h 74071"/>
                <a:gd name="connsiteX1" fmla="*/ 52860 w 53870"/>
                <a:gd name="connsiteY1" fmla="*/ 5050 h 74071"/>
                <a:gd name="connsiteX2" fmla="*/ 52860 w 53870"/>
                <a:gd name="connsiteY2" fmla="*/ 15151 h 74071"/>
                <a:gd name="connsiteX3" fmla="*/ 16498 w 53870"/>
                <a:gd name="connsiteY3" fmla="*/ 15151 h 74071"/>
                <a:gd name="connsiteX4" fmla="*/ 16498 w 53870"/>
                <a:gd name="connsiteY4" fmla="*/ 31985 h 74071"/>
                <a:gd name="connsiteX5" fmla="*/ 48820 w 53870"/>
                <a:gd name="connsiteY5" fmla="*/ 31985 h 74071"/>
                <a:gd name="connsiteX6" fmla="*/ 48820 w 53870"/>
                <a:gd name="connsiteY6" fmla="*/ 42086 h 74071"/>
                <a:gd name="connsiteX7" fmla="*/ 16498 w 53870"/>
                <a:gd name="connsiteY7" fmla="*/ 42086 h 74071"/>
                <a:gd name="connsiteX8" fmla="*/ 16498 w 53870"/>
                <a:gd name="connsiteY8" fmla="*/ 59594 h 74071"/>
                <a:gd name="connsiteX9" fmla="*/ 53534 w 53870"/>
                <a:gd name="connsiteY9" fmla="*/ 59594 h 74071"/>
                <a:gd name="connsiteX10" fmla="*/ 53534 w 53870"/>
                <a:gd name="connsiteY10" fmla="*/ 69694 h 74071"/>
                <a:gd name="connsiteX11" fmla="*/ 5050 w 53870"/>
                <a:gd name="connsiteY11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870" h="74071">
                  <a:moveTo>
                    <a:pt x="5050" y="5050"/>
                  </a:moveTo>
                  <a:lnTo>
                    <a:pt x="52860" y="5050"/>
                  </a:lnTo>
                  <a:lnTo>
                    <a:pt x="52860" y="15151"/>
                  </a:lnTo>
                  <a:lnTo>
                    <a:pt x="16498" y="15151"/>
                  </a:lnTo>
                  <a:lnTo>
                    <a:pt x="16498" y="31985"/>
                  </a:lnTo>
                  <a:lnTo>
                    <a:pt x="48820" y="31985"/>
                  </a:lnTo>
                  <a:lnTo>
                    <a:pt x="48820" y="42086"/>
                  </a:lnTo>
                  <a:lnTo>
                    <a:pt x="16498" y="42086"/>
                  </a:lnTo>
                  <a:lnTo>
                    <a:pt x="16498" y="59594"/>
                  </a:lnTo>
                  <a:lnTo>
                    <a:pt x="53534" y="59594"/>
                  </a:lnTo>
                  <a:lnTo>
                    <a:pt x="53534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8D1DFB7E-9996-40D1-97D3-8FBBED92A75B}"/>
                </a:ext>
              </a:extLst>
            </p:cNvPr>
            <p:cNvSpPr/>
            <p:nvPr/>
          </p:nvSpPr>
          <p:spPr>
            <a:xfrm>
              <a:off x="707734" y="6520668"/>
              <a:ext cx="60604" cy="74071"/>
            </a:xfrm>
            <a:custGeom>
              <a:avLst/>
              <a:gdLst>
                <a:gd name="connsiteX0" fmla="*/ 33332 w 60603"/>
                <a:gd name="connsiteY0" fmla="*/ 36699 h 74071"/>
                <a:gd name="connsiteX1" fmla="*/ 46800 w 60603"/>
                <a:gd name="connsiteY1" fmla="*/ 25925 h 74071"/>
                <a:gd name="connsiteX2" fmla="*/ 46800 w 60603"/>
                <a:gd name="connsiteY2" fmla="*/ 25925 h 74071"/>
                <a:gd name="connsiteX3" fmla="*/ 33332 w 60603"/>
                <a:gd name="connsiteY3" fmla="*/ 15151 h 74071"/>
                <a:gd name="connsiteX4" fmla="*/ 16498 w 60603"/>
                <a:gd name="connsiteY4" fmla="*/ 15151 h 74071"/>
                <a:gd name="connsiteX5" fmla="*/ 16498 w 60603"/>
                <a:gd name="connsiteY5" fmla="*/ 36699 h 74071"/>
                <a:gd name="connsiteX6" fmla="*/ 33332 w 60603"/>
                <a:gd name="connsiteY6" fmla="*/ 36699 h 74071"/>
                <a:gd name="connsiteX7" fmla="*/ 5050 w 60603"/>
                <a:gd name="connsiteY7" fmla="*/ 5050 h 74071"/>
                <a:gd name="connsiteX8" fmla="*/ 34006 w 60603"/>
                <a:gd name="connsiteY8" fmla="*/ 5050 h 74071"/>
                <a:gd name="connsiteX9" fmla="*/ 52860 w 60603"/>
                <a:gd name="connsiteY9" fmla="*/ 11784 h 74071"/>
                <a:gd name="connsiteX10" fmla="*/ 58247 w 60603"/>
                <a:gd name="connsiteY10" fmla="*/ 25925 h 74071"/>
                <a:gd name="connsiteX11" fmla="*/ 58247 w 60603"/>
                <a:gd name="connsiteY11" fmla="*/ 25925 h 74071"/>
                <a:gd name="connsiteX12" fmla="*/ 42759 w 60603"/>
                <a:gd name="connsiteY12" fmla="*/ 45453 h 74071"/>
                <a:gd name="connsiteX13" fmla="*/ 60267 w 60603"/>
                <a:gd name="connsiteY13" fmla="*/ 69694 h 74071"/>
                <a:gd name="connsiteX14" fmla="*/ 46800 w 60603"/>
                <a:gd name="connsiteY14" fmla="*/ 69694 h 74071"/>
                <a:gd name="connsiteX15" fmla="*/ 30639 w 60603"/>
                <a:gd name="connsiteY15" fmla="*/ 47473 h 74071"/>
                <a:gd name="connsiteX16" fmla="*/ 16498 w 60603"/>
                <a:gd name="connsiteY16" fmla="*/ 47473 h 74071"/>
                <a:gd name="connsiteX17" fmla="*/ 16498 w 60603"/>
                <a:gd name="connsiteY17" fmla="*/ 69694 h 74071"/>
                <a:gd name="connsiteX18" fmla="*/ 5050 w 60603"/>
                <a:gd name="connsiteY18" fmla="*/ 69694 h 74071"/>
                <a:gd name="connsiteX19" fmla="*/ 5050 w 60603"/>
                <a:gd name="connsiteY19" fmla="*/ 5050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0603" h="74071">
                  <a:moveTo>
                    <a:pt x="33332" y="36699"/>
                  </a:moveTo>
                  <a:cubicBezTo>
                    <a:pt x="41413" y="36699"/>
                    <a:pt x="46800" y="32659"/>
                    <a:pt x="46800" y="25925"/>
                  </a:cubicBezTo>
                  <a:lnTo>
                    <a:pt x="46800" y="25925"/>
                  </a:lnTo>
                  <a:cubicBezTo>
                    <a:pt x="46800" y="19191"/>
                    <a:pt x="42086" y="15151"/>
                    <a:pt x="33332" y="15151"/>
                  </a:cubicBezTo>
                  <a:lnTo>
                    <a:pt x="16498" y="15151"/>
                  </a:lnTo>
                  <a:lnTo>
                    <a:pt x="16498" y="36699"/>
                  </a:lnTo>
                  <a:lnTo>
                    <a:pt x="33332" y="36699"/>
                  </a:lnTo>
                  <a:close/>
                  <a:moveTo>
                    <a:pt x="5050" y="5050"/>
                  </a:moveTo>
                  <a:lnTo>
                    <a:pt x="34006" y="5050"/>
                  </a:lnTo>
                  <a:cubicBezTo>
                    <a:pt x="42086" y="5050"/>
                    <a:pt x="48820" y="7744"/>
                    <a:pt x="52860" y="11784"/>
                  </a:cubicBezTo>
                  <a:cubicBezTo>
                    <a:pt x="56227" y="15151"/>
                    <a:pt x="58247" y="19865"/>
                    <a:pt x="58247" y="25925"/>
                  </a:cubicBezTo>
                  <a:lnTo>
                    <a:pt x="58247" y="25925"/>
                  </a:lnTo>
                  <a:cubicBezTo>
                    <a:pt x="58247" y="36699"/>
                    <a:pt x="52187" y="42759"/>
                    <a:pt x="42759" y="45453"/>
                  </a:cubicBezTo>
                  <a:lnTo>
                    <a:pt x="60267" y="69694"/>
                  </a:lnTo>
                  <a:lnTo>
                    <a:pt x="46800" y="69694"/>
                  </a:lnTo>
                  <a:lnTo>
                    <a:pt x="30639" y="47473"/>
                  </a:lnTo>
                  <a:lnTo>
                    <a:pt x="16498" y="47473"/>
                  </a:lnTo>
                  <a:lnTo>
                    <a:pt x="16498" y="69694"/>
                  </a:lnTo>
                  <a:lnTo>
                    <a:pt x="5050" y="69694"/>
                  </a:lnTo>
                  <a:lnTo>
                    <a:pt x="5050" y="5050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1AEF7058-6906-447B-BDFF-AF59D988C67C}"/>
                </a:ext>
              </a:extLst>
            </p:cNvPr>
            <p:cNvSpPr/>
            <p:nvPr/>
          </p:nvSpPr>
          <p:spPr>
            <a:xfrm>
              <a:off x="771032" y="6520668"/>
              <a:ext cx="60604" cy="74071"/>
            </a:xfrm>
            <a:custGeom>
              <a:avLst/>
              <a:gdLst>
                <a:gd name="connsiteX0" fmla="*/ 5050 w 60603"/>
                <a:gd name="connsiteY0" fmla="*/ 5050 h 74071"/>
                <a:gd name="connsiteX1" fmla="*/ 15151 w 60603"/>
                <a:gd name="connsiteY1" fmla="*/ 5050 h 74071"/>
                <a:gd name="connsiteX2" fmla="*/ 50167 w 60603"/>
                <a:gd name="connsiteY2" fmla="*/ 49493 h 74071"/>
                <a:gd name="connsiteX3" fmla="*/ 50167 w 60603"/>
                <a:gd name="connsiteY3" fmla="*/ 5050 h 74071"/>
                <a:gd name="connsiteX4" fmla="*/ 60941 w 60603"/>
                <a:gd name="connsiteY4" fmla="*/ 5050 h 74071"/>
                <a:gd name="connsiteX5" fmla="*/ 60941 w 60603"/>
                <a:gd name="connsiteY5" fmla="*/ 69694 h 74071"/>
                <a:gd name="connsiteX6" fmla="*/ 51513 w 60603"/>
                <a:gd name="connsiteY6" fmla="*/ 69694 h 74071"/>
                <a:gd name="connsiteX7" fmla="*/ 15824 w 60603"/>
                <a:gd name="connsiteY7" fmla="*/ 23905 h 74071"/>
                <a:gd name="connsiteX8" fmla="*/ 15824 w 60603"/>
                <a:gd name="connsiteY8" fmla="*/ 69694 h 74071"/>
                <a:gd name="connsiteX9" fmla="*/ 5050 w 60603"/>
                <a:gd name="connsiteY9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603" h="74071">
                  <a:moveTo>
                    <a:pt x="5050" y="5050"/>
                  </a:moveTo>
                  <a:lnTo>
                    <a:pt x="15151" y="5050"/>
                  </a:lnTo>
                  <a:lnTo>
                    <a:pt x="50167" y="49493"/>
                  </a:lnTo>
                  <a:lnTo>
                    <a:pt x="50167" y="5050"/>
                  </a:lnTo>
                  <a:lnTo>
                    <a:pt x="60941" y="5050"/>
                  </a:lnTo>
                  <a:lnTo>
                    <a:pt x="60941" y="69694"/>
                  </a:lnTo>
                  <a:lnTo>
                    <a:pt x="51513" y="69694"/>
                  </a:lnTo>
                  <a:lnTo>
                    <a:pt x="15824" y="23905"/>
                  </a:lnTo>
                  <a:lnTo>
                    <a:pt x="15824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71B4B886-821B-484F-BB53-5AF0485D4711}"/>
                </a:ext>
              </a:extLst>
            </p:cNvPr>
            <p:cNvSpPr/>
            <p:nvPr/>
          </p:nvSpPr>
          <p:spPr>
            <a:xfrm>
              <a:off x="839043" y="6520668"/>
              <a:ext cx="67338" cy="74071"/>
            </a:xfrm>
            <a:custGeom>
              <a:avLst/>
              <a:gdLst>
                <a:gd name="connsiteX0" fmla="*/ 5050 w 67337"/>
                <a:gd name="connsiteY0" fmla="*/ 5050 h 74071"/>
                <a:gd name="connsiteX1" fmla="*/ 17171 w 67337"/>
                <a:gd name="connsiteY1" fmla="*/ 5050 h 74071"/>
                <a:gd name="connsiteX2" fmla="*/ 36699 w 67337"/>
                <a:gd name="connsiteY2" fmla="*/ 35352 h 74071"/>
                <a:gd name="connsiteX3" fmla="*/ 56227 w 67337"/>
                <a:gd name="connsiteY3" fmla="*/ 5050 h 74071"/>
                <a:gd name="connsiteX4" fmla="*/ 68348 w 67337"/>
                <a:gd name="connsiteY4" fmla="*/ 5050 h 74071"/>
                <a:gd name="connsiteX5" fmla="*/ 68348 w 67337"/>
                <a:gd name="connsiteY5" fmla="*/ 69694 h 74071"/>
                <a:gd name="connsiteX6" fmla="*/ 56900 w 67337"/>
                <a:gd name="connsiteY6" fmla="*/ 69694 h 74071"/>
                <a:gd name="connsiteX7" fmla="*/ 56900 w 67337"/>
                <a:gd name="connsiteY7" fmla="*/ 23231 h 74071"/>
                <a:gd name="connsiteX8" fmla="*/ 36699 w 67337"/>
                <a:gd name="connsiteY8" fmla="*/ 53533 h 74071"/>
                <a:gd name="connsiteX9" fmla="*/ 36026 w 67337"/>
                <a:gd name="connsiteY9" fmla="*/ 53533 h 74071"/>
                <a:gd name="connsiteX10" fmla="*/ 15824 w 67337"/>
                <a:gd name="connsiteY10" fmla="*/ 23231 h 74071"/>
                <a:gd name="connsiteX11" fmla="*/ 15824 w 67337"/>
                <a:gd name="connsiteY11" fmla="*/ 69694 h 74071"/>
                <a:gd name="connsiteX12" fmla="*/ 5050 w 67337"/>
                <a:gd name="connsiteY12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7337" h="74071">
                  <a:moveTo>
                    <a:pt x="5050" y="5050"/>
                  </a:moveTo>
                  <a:lnTo>
                    <a:pt x="17171" y="5050"/>
                  </a:lnTo>
                  <a:lnTo>
                    <a:pt x="36699" y="35352"/>
                  </a:lnTo>
                  <a:lnTo>
                    <a:pt x="56227" y="5050"/>
                  </a:lnTo>
                  <a:lnTo>
                    <a:pt x="68348" y="5050"/>
                  </a:lnTo>
                  <a:lnTo>
                    <a:pt x="68348" y="69694"/>
                  </a:lnTo>
                  <a:lnTo>
                    <a:pt x="56900" y="69694"/>
                  </a:lnTo>
                  <a:lnTo>
                    <a:pt x="56900" y="23231"/>
                  </a:lnTo>
                  <a:lnTo>
                    <a:pt x="36699" y="53533"/>
                  </a:lnTo>
                  <a:lnTo>
                    <a:pt x="36026" y="53533"/>
                  </a:lnTo>
                  <a:lnTo>
                    <a:pt x="15824" y="23231"/>
                  </a:lnTo>
                  <a:lnTo>
                    <a:pt x="15824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B28A30B1-2095-4C76-B96E-AFE9E967ADE1}"/>
                </a:ext>
              </a:extLst>
            </p:cNvPr>
            <p:cNvSpPr/>
            <p:nvPr/>
          </p:nvSpPr>
          <p:spPr>
            <a:xfrm>
              <a:off x="913114" y="6520668"/>
              <a:ext cx="53870" cy="74071"/>
            </a:xfrm>
            <a:custGeom>
              <a:avLst/>
              <a:gdLst>
                <a:gd name="connsiteX0" fmla="*/ 5050 w 53870"/>
                <a:gd name="connsiteY0" fmla="*/ 5050 h 74071"/>
                <a:gd name="connsiteX1" fmla="*/ 52860 w 53870"/>
                <a:gd name="connsiteY1" fmla="*/ 5050 h 74071"/>
                <a:gd name="connsiteX2" fmla="*/ 52860 w 53870"/>
                <a:gd name="connsiteY2" fmla="*/ 15151 h 74071"/>
                <a:gd name="connsiteX3" fmla="*/ 16498 w 53870"/>
                <a:gd name="connsiteY3" fmla="*/ 15151 h 74071"/>
                <a:gd name="connsiteX4" fmla="*/ 16498 w 53870"/>
                <a:gd name="connsiteY4" fmla="*/ 31985 h 74071"/>
                <a:gd name="connsiteX5" fmla="*/ 48820 w 53870"/>
                <a:gd name="connsiteY5" fmla="*/ 31985 h 74071"/>
                <a:gd name="connsiteX6" fmla="*/ 48820 w 53870"/>
                <a:gd name="connsiteY6" fmla="*/ 42086 h 74071"/>
                <a:gd name="connsiteX7" fmla="*/ 16498 w 53870"/>
                <a:gd name="connsiteY7" fmla="*/ 42086 h 74071"/>
                <a:gd name="connsiteX8" fmla="*/ 16498 w 53870"/>
                <a:gd name="connsiteY8" fmla="*/ 59594 h 74071"/>
                <a:gd name="connsiteX9" fmla="*/ 53533 w 53870"/>
                <a:gd name="connsiteY9" fmla="*/ 59594 h 74071"/>
                <a:gd name="connsiteX10" fmla="*/ 53533 w 53870"/>
                <a:gd name="connsiteY10" fmla="*/ 69694 h 74071"/>
                <a:gd name="connsiteX11" fmla="*/ 5050 w 53870"/>
                <a:gd name="connsiteY11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870" h="74071">
                  <a:moveTo>
                    <a:pt x="5050" y="5050"/>
                  </a:moveTo>
                  <a:lnTo>
                    <a:pt x="52860" y="5050"/>
                  </a:lnTo>
                  <a:lnTo>
                    <a:pt x="52860" y="15151"/>
                  </a:lnTo>
                  <a:lnTo>
                    <a:pt x="16498" y="15151"/>
                  </a:lnTo>
                  <a:lnTo>
                    <a:pt x="16498" y="31985"/>
                  </a:lnTo>
                  <a:lnTo>
                    <a:pt x="48820" y="31985"/>
                  </a:lnTo>
                  <a:lnTo>
                    <a:pt x="48820" y="42086"/>
                  </a:lnTo>
                  <a:lnTo>
                    <a:pt x="16498" y="42086"/>
                  </a:lnTo>
                  <a:lnTo>
                    <a:pt x="16498" y="59594"/>
                  </a:lnTo>
                  <a:lnTo>
                    <a:pt x="53533" y="59594"/>
                  </a:lnTo>
                  <a:lnTo>
                    <a:pt x="53533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5DFD3F5A-829C-4774-A904-86EE3436F98A}"/>
                </a:ext>
              </a:extLst>
            </p:cNvPr>
            <p:cNvSpPr/>
            <p:nvPr/>
          </p:nvSpPr>
          <p:spPr>
            <a:xfrm>
              <a:off x="973045" y="6520668"/>
              <a:ext cx="60604" cy="74071"/>
            </a:xfrm>
            <a:custGeom>
              <a:avLst/>
              <a:gdLst>
                <a:gd name="connsiteX0" fmla="*/ 5050 w 60603"/>
                <a:gd name="connsiteY0" fmla="*/ 5050 h 74071"/>
                <a:gd name="connsiteX1" fmla="*/ 15151 w 60603"/>
                <a:gd name="connsiteY1" fmla="*/ 5050 h 74071"/>
                <a:gd name="connsiteX2" fmla="*/ 50167 w 60603"/>
                <a:gd name="connsiteY2" fmla="*/ 49493 h 74071"/>
                <a:gd name="connsiteX3" fmla="*/ 50167 w 60603"/>
                <a:gd name="connsiteY3" fmla="*/ 5050 h 74071"/>
                <a:gd name="connsiteX4" fmla="*/ 60941 w 60603"/>
                <a:gd name="connsiteY4" fmla="*/ 5050 h 74071"/>
                <a:gd name="connsiteX5" fmla="*/ 60941 w 60603"/>
                <a:gd name="connsiteY5" fmla="*/ 69694 h 74071"/>
                <a:gd name="connsiteX6" fmla="*/ 51513 w 60603"/>
                <a:gd name="connsiteY6" fmla="*/ 69694 h 74071"/>
                <a:gd name="connsiteX7" fmla="*/ 15824 w 60603"/>
                <a:gd name="connsiteY7" fmla="*/ 23905 h 74071"/>
                <a:gd name="connsiteX8" fmla="*/ 15824 w 60603"/>
                <a:gd name="connsiteY8" fmla="*/ 69694 h 74071"/>
                <a:gd name="connsiteX9" fmla="*/ 5050 w 60603"/>
                <a:gd name="connsiteY9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603" h="74071">
                  <a:moveTo>
                    <a:pt x="5050" y="5050"/>
                  </a:moveTo>
                  <a:lnTo>
                    <a:pt x="15151" y="5050"/>
                  </a:lnTo>
                  <a:lnTo>
                    <a:pt x="50167" y="49493"/>
                  </a:lnTo>
                  <a:lnTo>
                    <a:pt x="50167" y="5050"/>
                  </a:lnTo>
                  <a:lnTo>
                    <a:pt x="60941" y="5050"/>
                  </a:lnTo>
                  <a:lnTo>
                    <a:pt x="60941" y="69694"/>
                  </a:lnTo>
                  <a:lnTo>
                    <a:pt x="51513" y="69694"/>
                  </a:lnTo>
                  <a:lnTo>
                    <a:pt x="15824" y="23905"/>
                  </a:lnTo>
                  <a:lnTo>
                    <a:pt x="15824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D1579ABC-0DC3-484B-9555-F45B017D01CE}"/>
                </a:ext>
              </a:extLst>
            </p:cNvPr>
            <p:cNvSpPr/>
            <p:nvPr/>
          </p:nvSpPr>
          <p:spPr>
            <a:xfrm>
              <a:off x="1038362" y="6520668"/>
              <a:ext cx="60604" cy="74071"/>
            </a:xfrm>
            <a:custGeom>
              <a:avLst/>
              <a:gdLst>
                <a:gd name="connsiteX0" fmla="*/ 25252 w 60603"/>
                <a:gd name="connsiteY0" fmla="*/ 15151 h 74071"/>
                <a:gd name="connsiteX1" fmla="*/ 5050 w 60603"/>
                <a:gd name="connsiteY1" fmla="*/ 15151 h 74071"/>
                <a:gd name="connsiteX2" fmla="*/ 5050 w 60603"/>
                <a:gd name="connsiteY2" fmla="*/ 5050 h 74071"/>
                <a:gd name="connsiteX3" fmla="*/ 57574 w 60603"/>
                <a:gd name="connsiteY3" fmla="*/ 5050 h 74071"/>
                <a:gd name="connsiteX4" fmla="*/ 57574 w 60603"/>
                <a:gd name="connsiteY4" fmla="*/ 15151 h 74071"/>
                <a:gd name="connsiteX5" fmla="*/ 36699 w 60603"/>
                <a:gd name="connsiteY5" fmla="*/ 15151 h 74071"/>
                <a:gd name="connsiteX6" fmla="*/ 36699 w 60603"/>
                <a:gd name="connsiteY6" fmla="*/ 69694 h 74071"/>
                <a:gd name="connsiteX7" fmla="*/ 25252 w 60603"/>
                <a:gd name="connsiteY7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603" h="74071">
                  <a:moveTo>
                    <a:pt x="25252" y="15151"/>
                  </a:moveTo>
                  <a:lnTo>
                    <a:pt x="5050" y="15151"/>
                  </a:lnTo>
                  <a:lnTo>
                    <a:pt x="5050" y="5050"/>
                  </a:lnTo>
                  <a:lnTo>
                    <a:pt x="57574" y="5050"/>
                  </a:lnTo>
                  <a:lnTo>
                    <a:pt x="57574" y="15151"/>
                  </a:lnTo>
                  <a:lnTo>
                    <a:pt x="36699" y="15151"/>
                  </a:lnTo>
                  <a:lnTo>
                    <a:pt x="36699" y="69694"/>
                  </a:lnTo>
                  <a:lnTo>
                    <a:pt x="25252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</p:grpSp>
      <p:sp>
        <p:nvSpPr>
          <p:cNvPr id="61" name="Picture Placeholder 60"/>
          <p:cNvSpPr>
            <a:spLocks noGrp="1"/>
          </p:cNvSpPr>
          <p:nvPr>
            <p:ph type="pic" sz="quarter" idx="10"/>
          </p:nvPr>
        </p:nvSpPr>
        <p:spPr>
          <a:xfrm>
            <a:off x="6184900" y="0"/>
            <a:ext cx="6007100" cy="6858000"/>
          </a:xfrm>
          <a:custGeom>
            <a:avLst/>
            <a:gdLst>
              <a:gd name="connsiteX0" fmla="*/ 1837596 w 6007100"/>
              <a:gd name="connsiteY0" fmla="*/ 0 h 6858000"/>
              <a:gd name="connsiteX1" fmla="*/ 2376041 w 6007100"/>
              <a:gd name="connsiteY1" fmla="*/ 0 h 6858000"/>
              <a:gd name="connsiteX2" fmla="*/ 2737507 w 6007100"/>
              <a:gd name="connsiteY2" fmla="*/ 0 h 6858000"/>
              <a:gd name="connsiteX3" fmla="*/ 6007100 w 6007100"/>
              <a:gd name="connsiteY3" fmla="*/ 0 h 6858000"/>
              <a:gd name="connsiteX4" fmla="*/ 6007100 w 6007100"/>
              <a:gd name="connsiteY4" fmla="*/ 3527437 h 6858000"/>
              <a:gd name="connsiteX5" fmla="*/ 6007100 w 6007100"/>
              <a:gd name="connsiteY5" fmla="*/ 6858000 h 6858000"/>
              <a:gd name="connsiteX6" fmla="*/ 5114678 w 6007100"/>
              <a:gd name="connsiteY6" fmla="*/ 6858000 h 6858000"/>
              <a:gd name="connsiteX7" fmla="*/ 4576233 w 6007100"/>
              <a:gd name="connsiteY7" fmla="*/ 6858000 h 6858000"/>
              <a:gd name="connsiteX8" fmla="*/ 4214767 w 6007100"/>
              <a:gd name="connsiteY8" fmla="*/ 6858000 h 6858000"/>
              <a:gd name="connsiteX9" fmla="*/ 2044700 w 6007100"/>
              <a:gd name="connsiteY9" fmla="*/ 6858000 h 6858000"/>
              <a:gd name="connsiteX10" fmla="*/ 899911 w 6007100"/>
              <a:gd name="connsiteY10" fmla="*/ 6858000 h 6858000"/>
              <a:gd name="connsiteX11" fmla="*/ 538445 w 6007100"/>
              <a:gd name="connsiteY11" fmla="*/ 6858000 h 6858000"/>
              <a:gd name="connsiteX12" fmla="*/ 0 w 6007100"/>
              <a:gd name="connsiteY1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07100" h="6858000">
                <a:moveTo>
                  <a:pt x="1837596" y="0"/>
                </a:moveTo>
                <a:lnTo>
                  <a:pt x="2376041" y="0"/>
                </a:lnTo>
                <a:lnTo>
                  <a:pt x="2737507" y="0"/>
                </a:lnTo>
                <a:lnTo>
                  <a:pt x="6007100" y="0"/>
                </a:lnTo>
                <a:lnTo>
                  <a:pt x="6007100" y="3527437"/>
                </a:lnTo>
                <a:lnTo>
                  <a:pt x="6007100" y="6858000"/>
                </a:lnTo>
                <a:lnTo>
                  <a:pt x="5114678" y="6858000"/>
                </a:lnTo>
                <a:lnTo>
                  <a:pt x="4576233" y="6858000"/>
                </a:lnTo>
                <a:lnTo>
                  <a:pt x="4214767" y="6858000"/>
                </a:lnTo>
                <a:lnTo>
                  <a:pt x="2044700" y="6858000"/>
                </a:lnTo>
                <a:lnTo>
                  <a:pt x="899911" y="6858000"/>
                </a:lnTo>
                <a:lnTo>
                  <a:pt x="538445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365126"/>
            <a:ext cx="6451373" cy="540310"/>
          </a:xfrm>
        </p:spPr>
        <p:txBody>
          <a:bodyPr lIns="0" tIns="0" rIns="0" bIns="0">
            <a:noAutofit/>
          </a:bodyPr>
          <a:lstStyle>
            <a:lvl1pPr>
              <a:defRPr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3" y="1230757"/>
            <a:ext cx="5564187" cy="5092234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defRPr/>
            </a:lvl1pPr>
            <a:lvl2pPr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defRPr/>
            </a:lvl2pPr>
            <a:lvl3pPr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092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5">
            <a:extLst>
              <a:ext uri="{FF2B5EF4-FFF2-40B4-BE49-F238E27FC236}">
                <a16:creationId xmlns="" xmlns:a16="http://schemas.microsoft.com/office/drawing/2014/main" id="{FF7C73FB-75BB-413A-9A6B-66E94C3AE581}"/>
              </a:ext>
            </a:extLst>
          </p:cNvPr>
          <p:cNvGrpSpPr/>
          <p:nvPr userDrawn="1"/>
        </p:nvGrpSpPr>
        <p:grpSpPr>
          <a:xfrm>
            <a:off x="420202" y="5825072"/>
            <a:ext cx="713780" cy="769667"/>
            <a:chOff x="420202" y="5825072"/>
            <a:chExt cx="713780" cy="769667"/>
          </a:xfrm>
        </p:grpSpPr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7D12BB20-A63D-42E9-9ADC-61CED1A17D87}"/>
                </a:ext>
              </a:extLst>
            </p:cNvPr>
            <p:cNvSpPr/>
            <p:nvPr/>
          </p:nvSpPr>
          <p:spPr>
            <a:xfrm>
              <a:off x="546797" y="5883656"/>
              <a:ext cx="141409" cy="329954"/>
            </a:xfrm>
            <a:custGeom>
              <a:avLst/>
              <a:gdLst>
                <a:gd name="connsiteX0" fmla="*/ 17845 w 141409"/>
                <a:gd name="connsiteY0" fmla="*/ 5050 h 329953"/>
                <a:gd name="connsiteX1" fmla="*/ 9764 w 141409"/>
                <a:gd name="connsiteY1" fmla="*/ 13131 h 329953"/>
                <a:gd name="connsiteX2" fmla="*/ 7744 w 141409"/>
                <a:gd name="connsiteY2" fmla="*/ 34005 h 329953"/>
                <a:gd name="connsiteX3" fmla="*/ 5050 w 141409"/>
                <a:gd name="connsiteY3" fmla="*/ 87202 h 329953"/>
                <a:gd name="connsiteX4" fmla="*/ 42759 w 141409"/>
                <a:gd name="connsiteY4" fmla="*/ 263626 h 329953"/>
                <a:gd name="connsiteX5" fmla="*/ 138379 w 141409"/>
                <a:gd name="connsiteY5" fmla="*/ 330290 h 329953"/>
                <a:gd name="connsiteX6" fmla="*/ 96630 w 141409"/>
                <a:gd name="connsiteY6" fmla="*/ 271033 h 329953"/>
                <a:gd name="connsiteX7" fmla="*/ 83162 w 141409"/>
                <a:gd name="connsiteY7" fmla="*/ 174067 h 329953"/>
                <a:gd name="connsiteX8" fmla="*/ 93936 w 141409"/>
                <a:gd name="connsiteY8" fmla="*/ 67674 h 329953"/>
                <a:gd name="connsiteX9" fmla="*/ 93936 w 141409"/>
                <a:gd name="connsiteY9" fmla="*/ 67001 h 329953"/>
                <a:gd name="connsiteX10" fmla="*/ 104710 w 141409"/>
                <a:gd name="connsiteY10" fmla="*/ 51513 h 329953"/>
                <a:gd name="connsiteX11" fmla="*/ 26598 w 141409"/>
                <a:gd name="connsiteY11" fmla="*/ 9091 h 329953"/>
                <a:gd name="connsiteX12" fmla="*/ 20538 w 141409"/>
                <a:gd name="connsiteY12" fmla="*/ 6397 h 329953"/>
                <a:gd name="connsiteX13" fmla="*/ 20538 w 141409"/>
                <a:gd name="connsiteY13" fmla="*/ 6397 h 329953"/>
                <a:gd name="connsiteX14" fmla="*/ 20538 w 141409"/>
                <a:gd name="connsiteY14" fmla="*/ 6397 h 329953"/>
                <a:gd name="connsiteX15" fmla="*/ 17845 w 141409"/>
                <a:gd name="connsiteY15" fmla="*/ 5050 h 329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1409" h="329953">
                  <a:moveTo>
                    <a:pt x="17845" y="5050"/>
                  </a:moveTo>
                  <a:cubicBezTo>
                    <a:pt x="13131" y="5050"/>
                    <a:pt x="11111" y="7744"/>
                    <a:pt x="9764" y="13131"/>
                  </a:cubicBezTo>
                  <a:cubicBezTo>
                    <a:pt x="9764" y="13131"/>
                    <a:pt x="8417" y="20538"/>
                    <a:pt x="7744" y="34005"/>
                  </a:cubicBezTo>
                  <a:cubicBezTo>
                    <a:pt x="6397" y="46126"/>
                    <a:pt x="5050" y="64307"/>
                    <a:pt x="5050" y="87202"/>
                  </a:cubicBezTo>
                  <a:cubicBezTo>
                    <a:pt x="5050" y="137705"/>
                    <a:pt x="11784" y="209083"/>
                    <a:pt x="42759" y="263626"/>
                  </a:cubicBezTo>
                  <a:cubicBezTo>
                    <a:pt x="67001" y="305375"/>
                    <a:pt x="100670" y="328944"/>
                    <a:pt x="138379" y="330290"/>
                  </a:cubicBezTo>
                  <a:cubicBezTo>
                    <a:pt x="123565" y="318843"/>
                    <a:pt x="106057" y="299988"/>
                    <a:pt x="96630" y="271033"/>
                  </a:cubicBezTo>
                  <a:cubicBezTo>
                    <a:pt x="87876" y="243425"/>
                    <a:pt x="83162" y="210430"/>
                    <a:pt x="83162" y="174067"/>
                  </a:cubicBezTo>
                  <a:cubicBezTo>
                    <a:pt x="83162" y="123564"/>
                    <a:pt x="91916" y="79795"/>
                    <a:pt x="93936" y="67674"/>
                  </a:cubicBezTo>
                  <a:cubicBezTo>
                    <a:pt x="93936" y="67674"/>
                    <a:pt x="93936" y="67001"/>
                    <a:pt x="93936" y="67001"/>
                  </a:cubicBezTo>
                  <a:cubicBezTo>
                    <a:pt x="95283" y="59594"/>
                    <a:pt x="99323" y="54207"/>
                    <a:pt x="104710" y="51513"/>
                  </a:cubicBezTo>
                  <a:cubicBezTo>
                    <a:pt x="66328" y="26598"/>
                    <a:pt x="32659" y="12457"/>
                    <a:pt x="26598" y="9091"/>
                  </a:cubicBezTo>
                  <a:cubicBezTo>
                    <a:pt x="22558" y="7070"/>
                    <a:pt x="20538" y="6397"/>
                    <a:pt x="20538" y="6397"/>
                  </a:cubicBezTo>
                  <a:lnTo>
                    <a:pt x="20538" y="6397"/>
                  </a:lnTo>
                  <a:lnTo>
                    <a:pt x="20538" y="6397"/>
                  </a:lnTo>
                  <a:cubicBezTo>
                    <a:pt x="20538" y="5050"/>
                    <a:pt x="19191" y="5050"/>
                    <a:pt x="17845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FB2CCC9A-D7BF-4DFB-A85C-A2CF80BABB89}"/>
                </a:ext>
              </a:extLst>
            </p:cNvPr>
            <p:cNvSpPr/>
            <p:nvPr/>
          </p:nvSpPr>
          <p:spPr>
            <a:xfrm>
              <a:off x="764899" y="5942239"/>
              <a:ext cx="148143" cy="282817"/>
            </a:xfrm>
            <a:custGeom>
              <a:avLst/>
              <a:gdLst>
                <a:gd name="connsiteX0" fmla="*/ 129024 w 148143"/>
                <a:gd name="connsiteY0" fmla="*/ 5050 h 282817"/>
                <a:gd name="connsiteX1" fmla="*/ 125657 w 148143"/>
                <a:gd name="connsiteY1" fmla="*/ 6397 h 282817"/>
                <a:gd name="connsiteX2" fmla="*/ 122290 w 148143"/>
                <a:gd name="connsiteY2" fmla="*/ 9091 h 282817"/>
                <a:gd name="connsiteX3" fmla="*/ 112863 w 148143"/>
                <a:gd name="connsiteY3" fmla="*/ 17171 h 282817"/>
                <a:gd name="connsiteX4" fmla="*/ 81214 w 148143"/>
                <a:gd name="connsiteY4" fmla="*/ 48146 h 282817"/>
                <a:gd name="connsiteX5" fmla="*/ 16570 w 148143"/>
                <a:gd name="connsiteY5" fmla="*/ 154540 h 282817"/>
                <a:gd name="connsiteX6" fmla="*/ 5123 w 148143"/>
                <a:gd name="connsiteY6" fmla="*/ 221204 h 282817"/>
                <a:gd name="connsiteX7" fmla="*/ 11856 w 148143"/>
                <a:gd name="connsiteY7" fmla="*/ 255546 h 282817"/>
                <a:gd name="connsiteX8" fmla="*/ 31384 w 148143"/>
                <a:gd name="connsiteY8" fmla="*/ 275074 h 282817"/>
                <a:gd name="connsiteX9" fmla="*/ 45525 w 148143"/>
                <a:gd name="connsiteY9" fmla="*/ 277767 h 282817"/>
                <a:gd name="connsiteX10" fmla="*/ 45525 w 148143"/>
                <a:gd name="connsiteY10" fmla="*/ 277767 h 282817"/>
                <a:gd name="connsiteX11" fmla="*/ 131044 w 148143"/>
                <a:gd name="connsiteY11" fmla="*/ 207063 h 282817"/>
                <a:gd name="connsiteX12" fmla="*/ 143165 w 148143"/>
                <a:gd name="connsiteY12" fmla="*/ 114137 h 282817"/>
                <a:gd name="connsiteX13" fmla="*/ 134411 w 148143"/>
                <a:gd name="connsiteY13" fmla="*/ 18518 h 282817"/>
                <a:gd name="connsiteX14" fmla="*/ 133064 w 148143"/>
                <a:gd name="connsiteY14" fmla="*/ 10437 h 282817"/>
                <a:gd name="connsiteX15" fmla="*/ 129024 w 148143"/>
                <a:gd name="connsiteY15" fmla="*/ 5050 h 282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8143" h="282817">
                  <a:moveTo>
                    <a:pt x="129024" y="5050"/>
                  </a:moveTo>
                  <a:cubicBezTo>
                    <a:pt x="128351" y="5050"/>
                    <a:pt x="127004" y="5724"/>
                    <a:pt x="125657" y="6397"/>
                  </a:cubicBezTo>
                  <a:cubicBezTo>
                    <a:pt x="125657" y="6397"/>
                    <a:pt x="124311" y="7070"/>
                    <a:pt x="122290" y="9091"/>
                  </a:cubicBezTo>
                  <a:cubicBezTo>
                    <a:pt x="120270" y="11111"/>
                    <a:pt x="116903" y="13804"/>
                    <a:pt x="112863" y="17171"/>
                  </a:cubicBezTo>
                  <a:cubicBezTo>
                    <a:pt x="106803" y="22558"/>
                    <a:pt x="95355" y="33332"/>
                    <a:pt x="81214" y="48146"/>
                  </a:cubicBezTo>
                  <a:cubicBezTo>
                    <a:pt x="59666" y="72388"/>
                    <a:pt x="30711" y="110770"/>
                    <a:pt x="16570" y="154540"/>
                  </a:cubicBezTo>
                  <a:cubicBezTo>
                    <a:pt x="8490" y="180128"/>
                    <a:pt x="4449" y="202349"/>
                    <a:pt x="5123" y="221204"/>
                  </a:cubicBezTo>
                  <a:cubicBezTo>
                    <a:pt x="5123" y="234671"/>
                    <a:pt x="7143" y="246118"/>
                    <a:pt x="11856" y="255546"/>
                  </a:cubicBezTo>
                  <a:cubicBezTo>
                    <a:pt x="15897" y="264300"/>
                    <a:pt x="22631" y="271033"/>
                    <a:pt x="31384" y="275074"/>
                  </a:cubicBezTo>
                  <a:cubicBezTo>
                    <a:pt x="35425" y="276420"/>
                    <a:pt x="40138" y="277767"/>
                    <a:pt x="45525" y="277767"/>
                  </a:cubicBezTo>
                  <a:lnTo>
                    <a:pt x="45525" y="277767"/>
                  </a:lnTo>
                  <a:cubicBezTo>
                    <a:pt x="71787" y="277767"/>
                    <a:pt x="116230" y="255546"/>
                    <a:pt x="131044" y="207063"/>
                  </a:cubicBezTo>
                  <a:cubicBezTo>
                    <a:pt x="139125" y="180801"/>
                    <a:pt x="143165" y="149826"/>
                    <a:pt x="143165" y="114137"/>
                  </a:cubicBezTo>
                  <a:cubicBezTo>
                    <a:pt x="143165" y="70368"/>
                    <a:pt x="137105" y="32659"/>
                    <a:pt x="134411" y="18518"/>
                  </a:cubicBezTo>
                  <a:cubicBezTo>
                    <a:pt x="133064" y="13131"/>
                    <a:pt x="133064" y="10437"/>
                    <a:pt x="133064" y="10437"/>
                  </a:cubicBezTo>
                  <a:cubicBezTo>
                    <a:pt x="132391" y="8417"/>
                    <a:pt x="131044" y="5050"/>
                    <a:pt x="129024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F7268C12-37D2-4ADC-858E-502FBEEEAE04}"/>
                </a:ext>
              </a:extLst>
            </p:cNvPr>
            <p:cNvSpPr/>
            <p:nvPr/>
          </p:nvSpPr>
          <p:spPr>
            <a:xfrm>
              <a:off x="640396" y="5942239"/>
              <a:ext cx="134676" cy="282817"/>
            </a:xfrm>
            <a:custGeom>
              <a:avLst/>
              <a:gdLst>
                <a:gd name="connsiteX0" fmla="*/ 20538 w 134675"/>
                <a:gd name="connsiteY0" fmla="*/ 5050 h 282817"/>
                <a:gd name="connsiteX1" fmla="*/ 15824 w 134675"/>
                <a:gd name="connsiteY1" fmla="*/ 10437 h 282817"/>
                <a:gd name="connsiteX2" fmla="*/ 14478 w 134675"/>
                <a:gd name="connsiteY2" fmla="*/ 18518 h 282817"/>
                <a:gd name="connsiteX3" fmla="*/ 10437 w 134675"/>
                <a:gd name="connsiteY3" fmla="*/ 40739 h 282817"/>
                <a:gd name="connsiteX4" fmla="*/ 5050 w 134675"/>
                <a:gd name="connsiteY4" fmla="*/ 114137 h 282817"/>
                <a:gd name="connsiteX5" fmla="*/ 17845 w 134675"/>
                <a:gd name="connsiteY5" fmla="*/ 206389 h 282817"/>
                <a:gd name="connsiteX6" fmla="*/ 105384 w 134675"/>
                <a:gd name="connsiteY6" fmla="*/ 277767 h 282817"/>
                <a:gd name="connsiteX7" fmla="*/ 105384 w 134675"/>
                <a:gd name="connsiteY7" fmla="*/ 277767 h 282817"/>
                <a:gd name="connsiteX8" fmla="*/ 120198 w 134675"/>
                <a:gd name="connsiteY8" fmla="*/ 275074 h 282817"/>
                <a:gd name="connsiteX9" fmla="*/ 126932 w 134675"/>
                <a:gd name="connsiteY9" fmla="*/ 271707 h 282817"/>
                <a:gd name="connsiteX10" fmla="*/ 121545 w 134675"/>
                <a:gd name="connsiteY10" fmla="*/ 262953 h 282817"/>
                <a:gd name="connsiteX11" fmla="*/ 114137 w 134675"/>
                <a:gd name="connsiteY11" fmla="*/ 221877 h 282817"/>
                <a:gd name="connsiteX12" fmla="*/ 126932 w 134675"/>
                <a:gd name="connsiteY12" fmla="*/ 151173 h 282817"/>
                <a:gd name="connsiteX13" fmla="*/ 129625 w 134675"/>
                <a:gd name="connsiteY13" fmla="*/ 143766 h 282817"/>
                <a:gd name="connsiteX14" fmla="*/ 130299 w 134675"/>
                <a:gd name="connsiteY14" fmla="*/ 141072 h 282817"/>
                <a:gd name="connsiteX15" fmla="*/ 27945 w 134675"/>
                <a:gd name="connsiteY15" fmla="*/ 9764 h 282817"/>
                <a:gd name="connsiteX16" fmla="*/ 24578 w 134675"/>
                <a:gd name="connsiteY16" fmla="*/ 7070 h 282817"/>
                <a:gd name="connsiteX17" fmla="*/ 20538 w 134675"/>
                <a:gd name="connsiteY17" fmla="*/ 5050 h 282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4675" h="282817">
                  <a:moveTo>
                    <a:pt x="20538" y="5050"/>
                  </a:moveTo>
                  <a:cubicBezTo>
                    <a:pt x="18518" y="5050"/>
                    <a:pt x="16498" y="8417"/>
                    <a:pt x="15824" y="10437"/>
                  </a:cubicBezTo>
                  <a:cubicBezTo>
                    <a:pt x="15824" y="11111"/>
                    <a:pt x="15151" y="13804"/>
                    <a:pt x="14478" y="18518"/>
                  </a:cubicBezTo>
                  <a:cubicBezTo>
                    <a:pt x="13804" y="21885"/>
                    <a:pt x="12457" y="29965"/>
                    <a:pt x="10437" y="40739"/>
                  </a:cubicBezTo>
                  <a:cubicBezTo>
                    <a:pt x="7744" y="58247"/>
                    <a:pt x="5050" y="84509"/>
                    <a:pt x="5050" y="114137"/>
                  </a:cubicBezTo>
                  <a:cubicBezTo>
                    <a:pt x="5050" y="149826"/>
                    <a:pt x="9091" y="180801"/>
                    <a:pt x="17845" y="206389"/>
                  </a:cubicBezTo>
                  <a:cubicBezTo>
                    <a:pt x="33332" y="255546"/>
                    <a:pt x="78448" y="277767"/>
                    <a:pt x="105384" y="277767"/>
                  </a:cubicBezTo>
                  <a:lnTo>
                    <a:pt x="105384" y="277767"/>
                  </a:lnTo>
                  <a:cubicBezTo>
                    <a:pt x="111444" y="277767"/>
                    <a:pt x="116158" y="277094"/>
                    <a:pt x="120198" y="275074"/>
                  </a:cubicBezTo>
                  <a:cubicBezTo>
                    <a:pt x="122218" y="274400"/>
                    <a:pt x="124238" y="273053"/>
                    <a:pt x="126932" y="271707"/>
                  </a:cubicBezTo>
                  <a:cubicBezTo>
                    <a:pt x="124912" y="269013"/>
                    <a:pt x="122891" y="266320"/>
                    <a:pt x="121545" y="262953"/>
                  </a:cubicBezTo>
                  <a:cubicBezTo>
                    <a:pt x="116831" y="251506"/>
                    <a:pt x="114137" y="238711"/>
                    <a:pt x="114137" y="221877"/>
                  </a:cubicBezTo>
                  <a:cubicBezTo>
                    <a:pt x="114137" y="201676"/>
                    <a:pt x="118851" y="177434"/>
                    <a:pt x="126932" y="151173"/>
                  </a:cubicBezTo>
                  <a:cubicBezTo>
                    <a:pt x="127605" y="148479"/>
                    <a:pt x="128278" y="146459"/>
                    <a:pt x="129625" y="143766"/>
                  </a:cubicBezTo>
                  <a:cubicBezTo>
                    <a:pt x="129625" y="143092"/>
                    <a:pt x="130299" y="141745"/>
                    <a:pt x="130299" y="141072"/>
                  </a:cubicBezTo>
                  <a:cubicBezTo>
                    <a:pt x="101343" y="69694"/>
                    <a:pt x="35352" y="15824"/>
                    <a:pt x="27945" y="9764"/>
                  </a:cubicBezTo>
                  <a:cubicBezTo>
                    <a:pt x="25252" y="7744"/>
                    <a:pt x="24578" y="7070"/>
                    <a:pt x="24578" y="7070"/>
                  </a:cubicBezTo>
                  <a:cubicBezTo>
                    <a:pt x="23232" y="5724"/>
                    <a:pt x="21885" y="5050"/>
                    <a:pt x="20538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25C47D86-2857-4344-A22D-201D99DC0879}"/>
                </a:ext>
              </a:extLst>
            </p:cNvPr>
            <p:cNvSpPr/>
            <p:nvPr/>
          </p:nvSpPr>
          <p:spPr>
            <a:xfrm>
              <a:off x="705041" y="5825072"/>
              <a:ext cx="141409" cy="242415"/>
            </a:xfrm>
            <a:custGeom>
              <a:avLst/>
              <a:gdLst>
                <a:gd name="connsiteX0" fmla="*/ 72388 w 141409"/>
                <a:gd name="connsiteY0" fmla="*/ 5050 h 242414"/>
                <a:gd name="connsiteX1" fmla="*/ 67674 w 141409"/>
                <a:gd name="connsiteY1" fmla="*/ 9091 h 242414"/>
                <a:gd name="connsiteX2" fmla="*/ 64308 w 141409"/>
                <a:gd name="connsiteY2" fmla="*/ 14478 h 242414"/>
                <a:gd name="connsiteX3" fmla="*/ 54880 w 141409"/>
                <a:gd name="connsiteY3" fmla="*/ 30639 h 242414"/>
                <a:gd name="connsiteX4" fmla="*/ 25925 w 141409"/>
                <a:gd name="connsiteY4" fmla="*/ 89222 h 242414"/>
                <a:gd name="connsiteX5" fmla="*/ 5050 w 141409"/>
                <a:gd name="connsiteY5" fmla="*/ 143092 h 242414"/>
                <a:gd name="connsiteX6" fmla="*/ 74408 w 141409"/>
                <a:gd name="connsiteY6" fmla="*/ 238711 h 242414"/>
                <a:gd name="connsiteX7" fmla="*/ 141073 w 141409"/>
                <a:gd name="connsiteY7" fmla="*/ 144439 h 242414"/>
                <a:gd name="connsiteX8" fmla="*/ 81142 w 141409"/>
                <a:gd name="connsiteY8" fmla="*/ 14478 h 242414"/>
                <a:gd name="connsiteX9" fmla="*/ 77775 w 141409"/>
                <a:gd name="connsiteY9" fmla="*/ 8417 h 242414"/>
                <a:gd name="connsiteX10" fmla="*/ 72388 w 141409"/>
                <a:gd name="connsiteY10" fmla="*/ 5050 h 242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1409" h="242414">
                  <a:moveTo>
                    <a:pt x="72388" y="5050"/>
                  </a:moveTo>
                  <a:cubicBezTo>
                    <a:pt x="71041" y="5050"/>
                    <a:pt x="69021" y="6397"/>
                    <a:pt x="67674" y="9091"/>
                  </a:cubicBezTo>
                  <a:cubicBezTo>
                    <a:pt x="67674" y="9091"/>
                    <a:pt x="66328" y="11111"/>
                    <a:pt x="64308" y="14478"/>
                  </a:cubicBezTo>
                  <a:cubicBezTo>
                    <a:pt x="60941" y="19865"/>
                    <a:pt x="57574" y="25252"/>
                    <a:pt x="54880" y="30639"/>
                  </a:cubicBezTo>
                  <a:cubicBezTo>
                    <a:pt x="47473" y="43433"/>
                    <a:pt x="36699" y="63634"/>
                    <a:pt x="25925" y="89222"/>
                  </a:cubicBezTo>
                  <a:cubicBezTo>
                    <a:pt x="18518" y="106730"/>
                    <a:pt x="11111" y="124911"/>
                    <a:pt x="5050" y="143092"/>
                  </a:cubicBezTo>
                  <a:cubicBezTo>
                    <a:pt x="26598" y="164640"/>
                    <a:pt x="55554" y="197636"/>
                    <a:pt x="74408" y="238711"/>
                  </a:cubicBezTo>
                  <a:cubicBezTo>
                    <a:pt x="89223" y="207063"/>
                    <a:pt x="111444" y="175414"/>
                    <a:pt x="141073" y="144439"/>
                  </a:cubicBezTo>
                  <a:cubicBezTo>
                    <a:pt x="120871" y="83162"/>
                    <a:pt x="92589" y="33332"/>
                    <a:pt x="81142" y="14478"/>
                  </a:cubicBezTo>
                  <a:cubicBezTo>
                    <a:pt x="78448" y="10437"/>
                    <a:pt x="77775" y="8417"/>
                    <a:pt x="77775" y="8417"/>
                  </a:cubicBezTo>
                  <a:cubicBezTo>
                    <a:pt x="74408" y="5050"/>
                    <a:pt x="72388" y="5050"/>
                    <a:pt x="72388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FAAB8310-66F6-4F9F-BF1A-A9229DAEFA3A}"/>
                </a:ext>
              </a:extLst>
            </p:cNvPr>
            <p:cNvSpPr/>
            <p:nvPr/>
          </p:nvSpPr>
          <p:spPr>
            <a:xfrm>
              <a:off x="864631" y="5883656"/>
              <a:ext cx="141409" cy="329954"/>
            </a:xfrm>
            <a:custGeom>
              <a:avLst/>
              <a:gdLst>
                <a:gd name="connsiteX0" fmla="*/ 124912 w 141409"/>
                <a:gd name="connsiteY0" fmla="*/ 5050 h 329953"/>
                <a:gd name="connsiteX1" fmla="*/ 120871 w 141409"/>
                <a:gd name="connsiteY1" fmla="*/ 5724 h 329953"/>
                <a:gd name="connsiteX2" fmla="*/ 120871 w 141409"/>
                <a:gd name="connsiteY2" fmla="*/ 5724 h 329953"/>
                <a:gd name="connsiteX3" fmla="*/ 120871 w 141409"/>
                <a:gd name="connsiteY3" fmla="*/ 5724 h 329953"/>
                <a:gd name="connsiteX4" fmla="*/ 114811 w 141409"/>
                <a:gd name="connsiteY4" fmla="*/ 8417 h 329953"/>
                <a:gd name="connsiteX5" fmla="*/ 99997 w 141409"/>
                <a:gd name="connsiteY5" fmla="*/ 15151 h 329953"/>
                <a:gd name="connsiteX6" fmla="*/ 97976 w 141409"/>
                <a:gd name="connsiteY6" fmla="*/ 15824 h 329953"/>
                <a:gd name="connsiteX7" fmla="*/ 42759 w 141409"/>
                <a:gd name="connsiteY7" fmla="*/ 46126 h 329953"/>
                <a:gd name="connsiteX8" fmla="*/ 36699 w 141409"/>
                <a:gd name="connsiteY8" fmla="*/ 49493 h 329953"/>
                <a:gd name="connsiteX9" fmla="*/ 48147 w 141409"/>
                <a:gd name="connsiteY9" fmla="*/ 64981 h 329953"/>
                <a:gd name="connsiteX10" fmla="*/ 48147 w 141409"/>
                <a:gd name="connsiteY10" fmla="*/ 65654 h 329953"/>
                <a:gd name="connsiteX11" fmla="*/ 58921 w 141409"/>
                <a:gd name="connsiteY11" fmla="*/ 172047 h 329953"/>
                <a:gd name="connsiteX12" fmla="*/ 46126 w 141409"/>
                <a:gd name="connsiteY12" fmla="*/ 269013 h 329953"/>
                <a:gd name="connsiteX13" fmla="*/ 5050 w 141409"/>
                <a:gd name="connsiteY13" fmla="*/ 328270 h 329953"/>
                <a:gd name="connsiteX14" fmla="*/ 99323 w 141409"/>
                <a:gd name="connsiteY14" fmla="*/ 261606 h 329953"/>
                <a:gd name="connsiteX15" fmla="*/ 137032 w 141409"/>
                <a:gd name="connsiteY15" fmla="*/ 85182 h 329953"/>
                <a:gd name="connsiteX16" fmla="*/ 134339 w 141409"/>
                <a:gd name="connsiteY16" fmla="*/ 31985 h 329953"/>
                <a:gd name="connsiteX17" fmla="*/ 132319 w 141409"/>
                <a:gd name="connsiteY17" fmla="*/ 11784 h 329953"/>
                <a:gd name="connsiteX18" fmla="*/ 124912 w 141409"/>
                <a:gd name="connsiteY18" fmla="*/ 5050 h 329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1409" h="329953">
                  <a:moveTo>
                    <a:pt x="124912" y="5050"/>
                  </a:moveTo>
                  <a:cubicBezTo>
                    <a:pt x="124238" y="5050"/>
                    <a:pt x="122891" y="5050"/>
                    <a:pt x="120871" y="5724"/>
                  </a:cubicBezTo>
                  <a:lnTo>
                    <a:pt x="120871" y="5724"/>
                  </a:lnTo>
                  <a:lnTo>
                    <a:pt x="120871" y="5724"/>
                  </a:lnTo>
                  <a:cubicBezTo>
                    <a:pt x="120871" y="5724"/>
                    <a:pt x="118851" y="6397"/>
                    <a:pt x="114811" y="8417"/>
                  </a:cubicBezTo>
                  <a:cubicBezTo>
                    <a:pt x="111444" y="9764"/>
                    <a:pt x="106057" y="12457"/>
                    <a:pt x="99997" y="15151"/>
                  </a:cubicBezTo>
                  <a:lnTo>
                    <a:pt x="97976" y="15824"/>
                  </a:lnTo>
                  <a:cubicBezTo>
                    <a:pt x="79122" y="25252"/>
                    <a:pt x="60267" y="35352"/>
                    <a:pt x="42759" y="46126"/>
                  </a:cubicBezTo>
                  <a:cubicBezTo>
                    <a:pt x="40739" y="47473"/>
                    <a:pt x="38719" y="48820"/>
                    <a:pt x="36699" y="49493"/>
                  </a:cubicBezTo>
                  <a:cubicBezTo>
                    <a:pt x="42086" y="52187"/>
                    <a:pt x="46126" y="58247"/>
                    <a:pt x="48147" y="64981"/>
                  </a:cubicBezTo>
                  <a:cubicBezTo>
                    <a:pt x="48147" y="64981"/>
                    <a:pt x="48147" y="65654"/>
                    <a:pt x="48147" y="65654"/>
                  </a:cubicBezTo>
                  <a:cubicBezTo>
                    <a:pt x="50840" y="77775"/>
                    <a:pt x="58921" y="121544"/>
                    <a:pt x="58921" y="172047"/>
                  </a:cubicBezTo>
                  <a:cubicBezTo>
                    <a:pt x="58921" y="208409"/>
                    <a:pt x="54880" y="241405"/>
                    <a:pt x="46126" y="269013"/>
                  </a:cubicBezTo>
                  <a:cubicBezTo>
                    <a:pt x="36699" y="297968"/>
                    <a:pt x="19865" y="316823"/>
                    <a:pt x="5050" y="328270"/>
                  </a:cubicBezTo>
                  <a:cubicBezTo>
                    <a:pt x="42086" y="326250"/>
                    <a:pt x="75755" y="303355"/>
                    <a:pt x="99323" y="261606"/>
                  </a:cubicBezTo>
                  <a:cubicBezTo>
                    <a:pt x="130299" y="207063"/>
                    <a:pt x="137032" y="135685"/>
                    <a:pt x="137032" y="85182"/>
                  </a:cubicBezTo>
                  <a:cubicBezTo>
                    <a:pt x="137032" y="67674"/>
                    <a:pt x="136359" y="49493"/>
                    <a:pt x="134339" y="31985"/>
                  </a:cubicBezTo>
                  <a:cubicBezTo>
                    <a:pt x="132992" y="19191"/>
                    <a:pt x="132319" y="11784"/>
                    <a:pt x="132319" y="11784"/>
                  </a:cubicBezTo>
                  <a:cubicBezTo>
                    <a:pt x="131645" y="7744"/>
                    <a:pt x="129625" y="5050"/>
                    <a:pt x="124912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0843E277-7AE3-459C-AC51-AB882EF156FB}"/>
                </a:ext>
              </a:extLst>
            </p:cNvPr>
            <p:cNvSpPr/>
            <p:nvPr/>
          </p:nvSpPr>
          <p:spPr>
            <a:xfrm>
              <a:off x="823555" y="5841233"/>
              <a:ext cx="87539" cy="107740"/>
            </a:xfrm>
            <a:custGeom>
              <a:avLst/>
              <a:gdLst>
                <a:gd name="connsiteX0" fmla="*/ 62287 w 87539"/>
                <a:gd name="connsiteY0" fmla="*/ 5050 h 107739"/>
                <a:gd name="connsiteX1" fmla="*/ 60941 w 87539"/>
                <a:gd name="connsiteY1" fmla="*/ 5050 h 107739"/>
                <a:gd name="connsiteX2" fmla="*/ 60941 w 87539"/>
                <a:gd name="connsiteY2" fmla="*/ 5050 h 107739"/>
                <a:gd name="connsiteX3" fmla="*/ 60941 w 87539"/>
                <a:gd name="connsiteY3" fmla="*/ 5050 h 107739"/>
                <a:gd name="connsiteX4" fmla="*/ 57574 w 87539"/>
                <a:gd name="connsiteY4" fmla="*/ 6397 h 107739"/>
                <a:gd name="connsiteX5" fmla="*/ 57574 w 87539"/>
                <a:gd name="connsiteY5" fmla="*/ 6397 h 107739"/>
                <a:gd name="connsiteX6" fmla="*/ 57574 w 87539"/>
                <a:gd name="connsiteY6" fmla="*/ 6397 h 107739"/>
                <a:gd name="connsiteX7" fmla="*/ 36699 w 87539"/>
                <a:gd name="connsiteY7" fmla="*/ 20538 h 107739"/>
                <a:gd name="connsiteX8" fmla="*/ 5050 w 87539"/>
                <a:gd name="connsiteY8" fmla="*/ 45453 h 107739"/>
                <a:gd name="connsiteX9" fmla="*/ 31312 w 87539"/>
                <a:gd name="connsiteY9" fmla="*/ 108077 h 107739"/>
                <a:gd name="connsiteX10" fmla="*/ 85856 w 87539"/>
                <a:gd name="connsiteY10" fmla="*/ 71041 h 107739"/>
                <a:gd name="connsiteX11" fmla="*/ 70368 w 87539"/>
                <a:gd name="connsiteY11" fmla="*/ 11784 h 107739"/>
                <a:gd name="connsiteX12" fmla="*/ 70368 w 87539"/>
                <a:gd name="connsiteY12" fmla="*/ 11111 h 107739"/>
                <a:gd name="connsiteX13" fmla="*/ 62287 w 87539"/>
                <a:gd name="connsiteY13" fmla="*/ 5050 h 10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539" h="107739">
                  <a:moveTo>
                    <a:pt x="62287" y="5050"/>
                  </a:moveTo>
                  <a:cubicBezTo>
                    <a:pt x="61614" y="5050"/>
                    <a:pt x="61614" y="5050"/>
                    <a:pt x="60941" y="5050"/>
                  </a:cubicBezTo>
                  <a:lnTo>
                    <a:pt x="60941" y="5050"/>
                  </a:lnTo>
                  <a:lnTo>
                    <a:pt x="60941" y="5050"/>
                  </a:lnTo>
                  <a:cubicBezTo>
                    <a:pt x="59594" y="5050"/>
                    <a:pt x="58921" y="5724"/>
                    <a:pt x="57574" y="6397"/>
                  </a:cubicBezTo>
                  <a:lnTo>
                    <a:pt x="57574" y="6397"/>
                  </a:lnTo>
                  <a:lnTo>
                    <a:pt x="57574" y="6397"/>
                  </a:lnTo>
                  <a:cubicBezTo>
                    <a:pt x="57574" y="6397"/>
                    <a:pt x="49493" y="11784"/>
                    <a:pt x="36699" y="20538"/>
                  </a:cubicBezTo>
                  <a:cubicBezTo>
                    <a:pt x="29965" y="25252"/>
                    <a:pt x="18518" y="34005"/>
                    <a:pt x="5050" y="45453"/>
                  </a:cubicBezTo>
                  <a:cubicBezTo>
                    <a:pt x="15151" y="66327"/>
                    <a:pt x="23905" y="87202"/>
                    <a:pt x="31312" y="108077"/>
                  </a:cubicBezTo>
                  <a:cubicBezTo>
                    <a:pt x="47473" y="95283"/>
                    <a:pt x="65654" y="83162"/>
                    <a:pt x="85856" y="71041"/>
                  </a:cubicBezTo>
                  <a:cubicBezTo>
                    <a:pt x="79122" y="41413"/>
                    <a:pt x="73061" y="19865"/>
                    <a:pt x="70368" y="11784"/>
                  </a:cubicBezTo>
                  <a:cubicBezTo>
                    <a:pt x="70368" y="11784"/>
                    <a:pt x="70368" y="11111"/>
                    <a:pt x="70368" y="11111"/>
                  </a:cubicBezTo>
                  <a:cubicBezTo>
                    <a:pt x="68348" y="7070"/>
                    <a:pt x="65654" y="5050"/>
                    <a:pt x="62287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A91C4C7D-CF88-4550-8D61-1E8AB1ACFEC9}"/>
                </a:ext>
              </a:extLst>
            </p:cNvPr>
            <p:cNvSpPr/>
            <p:nvPr/>
          </p:nvSpPr>
          <p:spPr>
            <a:xfrm>
              <a:off x="641070" y="5841233"/>
              <a:ext cx="87539" cy="107740"/>
            </a:xfrm>
            <a:custGeom>
              <a:avLst/>
              <a:gdLst>
                <a:gd name="connsiteX0" fmla="*/ 27272 w 87539"/>
                <a:gd name="connsiteY0" fmla="*/ 5050 h 107739"/>
                <a:gd name="connsiteX1" fmla="*/ 19865 w 87539"/>
                <a:gd name="connsiteY1" fmla="*/ 11111 h 107739"/>
                <a:gd name="connsiteX2" fmla="*/ 19865 w 87539"/>
                <a:gd name="connsiteY2" fmla="*/ 11784 h 107739"/>
                <a:gd name="connsiteX3" fmla="*/ 5050 w 87539"/>
                <a:gd name="connsiteY3" fmla="*/ 70368 h 107739"/>
                <a:gd name="connsiteX4" fmla="*/ 59594 w 87539"/>
                <a:gd name="connsiteY4" fmla="*/ 107403 h 107739"/>
                <a:gd name="connsiteX5" fmla="*/ 85856 w 87539"/>
                <a:gd name="connsiteY5" fmla="*/ 44779 h 107739"/>
                <a:gd name="connsiteX6" fmla="*/ 54207 w 87539"/>
                <a:gd name="connsiteY6" fmla="*/ 19865 h 107739"/>
                <a:gd name="connsiteX7" fmla="*/ 32659 w 87539"/>
                <a:gd name="connsiteY7" fmla="*/ 6397 h 107739"/>
                <a:gd name="connsiteX8" fmla="*/ 32659 w 87539"/>
                <a:gd name="connsiteY8" fmla="*/ 6397 h 107739"/>
                <a:gd name="connsiteX9" fmla="*/ 32659 w 87539"/>
                <a:gd name="connsiteY9" fmla="*/ 6397 h 107739"/>
                <a:gd name="connsiteX10" fmla="*/ 29292 w 87539"/>
                <a:gd name="connsiteY10" fmla="*/ 5050 h 107739"/>
                <a:gd name="connsiteX11" fmla="*/ 29292 w 87539"/>
                <a:gd name="connsiteY11" fmla="*/ 5050 h 107739"/>
                <a:gd name="connsiteX12" fmla="*/ 29292 w 87539"/>
                <a:gd name="connsiteY12" fmla="*/ 5050 h 107739"/>
                <a:gd name="connsiteX13" fmla="*/ 27272 w 87539"/>
                <a:gd name="connsiteY13" fmla="*/ 5050 h 10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539" h="107739">
                  <a:moveTo>
                    <a:pt x="27272" y="5050"/>
                  </a:moveTo>
                  <a:cubicBezTo>
                    <a:pt x="23905" y="5050"/>
                    <a:pt x="21211" y="7070"/>
                    <a:pt x="19865" y="11111"/>
                  </a:cubicBezTo>
                  <a:cubicBezTo>
                    <a:pt x="19865" y="11111"/>
                    <a:pt x="19865" y="11784"/>
                    <a:pt x="19865" y="11784"/>
                  </a:cubicBezTo>
                  <a:cubicBezTo>
                    <a:pt x="17171" y="19865"/>
                    <a:pt x="10437" y="41413"/>
                    <a:pt x="5050" y="70368"/>
                  </a:cubicBezTo>
                  <a:cubicBezTo>
                    <a:pt x="25252" y="82488"/>
                    <a:pt x="43433" y="94609"/>
                    <a:pt x="59594" y="107403"/>
                  </a:cubicBezTo>
                  <a:cubicBezTo>
                    <a:pt x="67001" y="87202"/>
                    <a:pt x="75755" y="66327"/>
                    <a:pt x="85856" y="44779"/>
                  </a:cubicBezTo>
                  <a:cubicBezTo>
                    <a:pt x="75082" y="36026"/>
                    <a:pt x="64308" y="27272"/>
                    <a:pt x="54207" y="19865"/>
                  </a:cubicBezTo>
                  <a:cubicBezTo>
                    <a:pt x="40739" y="11784"/>
                    <a:pt x="32659" y="6397"/>
                    <a:pt x="32659" y="6397"/>
                  </a:cubicBezTo>
                  <a:lnTo>
                    <a:pt x="32659" y="6397"/>
                  </a:lnTo>
                  <a:lnTo>
                    <a:pt x="32659" y="6397"/>
                  </a:lnTo>
                  <a:cubicBezTo>
                    <a:pt x="31312" y="5724"/>
                    <a:pt x="29965" y="5050"/>
                    <a:pt x="29292" y="5050"/>
                  </a:cubicBezTo>
                  <a:lnTo>
                    <a:pt x="29292" y="5050"/>
                  </a:lnTo>
                  <a:lnTo>
                    <a:pt x="29292" y="5050"/>
                  </a:lnTo>
                  <a:cubicBezTo>
                    <a:pt x="28619" y="5050"/>
                    <a:pt x="27945" y="5050"/>
                    <a:pt x="27272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23C8377A-82CA-4397-AF45-797E8A9893A7}"/>
                </a:ext>
              </a:extLst>
            </p:cNvPr>
            <p:cNvSpPr/>
            <p:nvPr/>
          </p:nvSpPr>
          <p:spPr>
            <a:xfrm>
              <a:off x="450504" y="5976581"/>
              <a:ext cx="94273" cy="101006"/>
            </a:xfrm>
            <a:custGeom>
              <a:avLst/>
              <a:gdLst>
                <a:gd name="connsiteX0" fmla="*/ 35352 w 94272"/>
                <a:gd name="connsiteY0" fmla="*/ 5050 h 101006"/>
                <a:gd name="connsiteX1" fmla="*/ 17845 w 94272"/>
                <a:gd name="connsiteY1" fmla="*/ 5050 h 101006"/>
                <a:gd name="connsiteX2" fmla="*/ 7070 w 94272"/>
                <a:gd name="connsiteY2" fmla="*/ 11784 h 101006"/>
                <a:gd name="connsiteX3" fmla="*/ 5050 w 94272"/>
                <a:gd name="connsiteY3" fmla="*/ 19865 h 101006"/>
                <a:gd name="connsiteX4" fmla="*/ 43433 w 94272"/>
                <a:gd name="connsiteY4" fmla="*/ 95956 h 101006"/>
                <a:gd name="connsiteX5" fmla="*/ 92589 w 94272"/>
                <a:gd name="connsiteY5" fmla="*/ 74408 h 101006"/>
                <a:gd name="connsiteX6" fmla="*/ 86529 w 94272"/>
                <a:gd name="connsiteY6" fmla="*/ 7744 h 101006"/>
                <a:gd name="connsiteX7" fmla="*/ 40739 w 94272"/>
                <a:gd name="connsiteY7" fmla="*/ 5050 h 101006"/>
                <a:gd name="connsiteX8" fmla="*/ 35352 w 94272"/>
                <a:gd name="connsiteY8" fmla="*/ 5050 h 101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272" h="101006">
                  <a:moveTo>
                    <a:pt x="35352" y="5050"/>
                  </a:moveTo>
                  <a:cubicBezTo>
                    <a:pt x="24578" y="5050"/>
                    <a:pt x="17845" y="5050"/>
                    <a:pt x="17845" y="5050"/>
                  </a:cubicBezTo>
                  <a:cubicBezTo>
                    <a:pt x="13804" y="5050"/>
                    <a:pt x="9764" y="7744"/>
                    <a:pt x="7070" y="11784"/>
                  </a:cubicBezTo>
                  <a:cubicBezTo>
                    <a:pt x="5724" y="13804"/>
                    <a:pt x="5050" y="17171"/>
                    <a:pt x="5050" y="19865"/>
                  </a:cubicBezTo>
                  <a:cubicBezTo>
                    <a:pt x="5724" y="27272"/>
                    <a:pt x="11111" y="54880"/>
                    <a:pt x="43433" y="95956"/>
                  </a:cubicBezTo>
                  <a:cubicBezTo>
                    <a:pt x="60267" y="87875"/>
                    <a:pt x="77102" y="80468"/>
                    <a:pt x="92589" y="74408"/>
                  </a:cubicBezTo>
                  <a:cubicBezTo>
                    <a:pt x="89223" y="54207"/>
                    <a:pt x="87202" y="31312"/>
                    <a:pt x="86529" y="7744"/>
                  </a:cubicBezTo>
                  <a:cubicBezTo>
                    <a:pt x="66328" y="5724"/>
                    <a:pt x="50840" y="5050"/>
                    <a:pt x="40739" y="5050"/>
                  </a:cubicBezTo>
                  <a:cubicBezTo>
                    <a:pt x="39393" y="5050"/>
                    <a:pt x="37372" y="5050"/>
                    <a:pt x="35352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F3EA36E9-991B-4698-98B0-5BACFB18D0AE}"/>
                </a:ext>
              </a:extLst>
            </p:cNvPr>
            <p:cNvSpPr/>
            <p:nvPr/>
          </p:nvSpPr>
          <p:spPr>
            <a:xfrm>
              <a:off x="1006040" y="5976581"/>
              <a:ext cx="94273" cy="101006"/>
            </a:xfrm>
            <a:custGeom>
              <a:avLst/>
              <a:gdLst>
                <a:gd name="connsiteX0" fmla="*/ 62287 w 94272"/>
                <a:gd name="connsiteY0" fmla="*/ 5050 h 101006"/>
                <a:gd name="connsiteX1" fmla="*/ 56227 w 94272"/>
                <a:gd name="connsiteY1" fmla="*/ 5050 h 101006"/>
                <a:gd name="connsiteX2" fmla="*/ 11111 w 94272"/>
                <a:gd name="connsiteY2" fmla="*/ 7744 h 101006"/>
                <a:gd name="connsiteX3" fmla="*/ 5050 w 94272"/>
                <a:gd name="connsiteY3" fmla="*/ 74408 h 101006"/>
                <a:gd name="connsiteX4" fmla="*/ 54207 w 94272"/>
                <a:gd name="connsiteY4" fmla="*/ 95956 h 101006"/>
                <a:gd name="connsiteX5" fmla="*/ 92589 w 94272"/>
                <a:gd name="connsiteY5" fmla="*/ 19865 h 101006"/>
                <a:gd name="connsiteX6" fmla="*/ 90569 w 94272"/>
                <a:gd name="connsiteY6" fmla="*/ 11784 h 101006"/>
                <a:gd name="connsiteX7" fmla="*/ 79795 w 94272"/>
                <a:gd name="connsiteY7" fmla="*/ 5050 h 101006"/>
                <a:gd name="connsiteX8" fmla="*/ 62287 w 94272"/>
                <a:gd name="connsiteY8" fmla="*/ 5050 h 101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272" h="101006">
                  <a:moveTo>
                    <a:pt x="62287" y="5050"/>
                  </a:moveTo>
                  <a:cubicBezTo>
                    <a:pt x="60267" y="5050"/>
                    <a:pt x="58247" y="5050"/>
                    <a:pt x="56227" y="5050"/>
                  </a:cubicBezTo>
                  <a:cubicBezTo>
                    <a:pt x="46800" y="5724"/>
                    <a:pt x="31312" y="5724"/>
                    <a:pt x="11111" y="7744"/>
                  </a:cubicBezTo>
                  <a:cubicBezTo>
                    <a:pt x="10437" y="30639"/>
                    <a:pt x="8417" y="52860"/>
                    <a:pt x="5050" y="74408"/>
                  </a:cubicBezTo>
                  <a:cubicBezTo>
                    <a:pt x="21211" y="80468"/>
                    <a:pt x="38046" y="87875"/>
                    <a:pt x="54207" y="95956"/>
                  </a:cubicBezTo>
                  <a:cubicBezTo>
                    <a:pt x="87202" y="54880"/>
                    <a:pt x="91916" y="27272"/>
                    <a:pt x="92589" y="19865"/>
                  </a:cubicBezTo>
                  <a:cubicBezTo>
                    <a:pt x="92589" y="17171"/>
                    <a:pt x="91243" y="13131"/>
                    <a:pt x="90569" y="11784"/>
                  </a:cubicBezTo>
                  <a:cubicBezTo>
                    <a:pt x="87876" y="7744"/>
                    <a:pt x="83836" y="5724"/>
                    <a:pt x="79795" y="5050"/>
                  </a:cubicBezTo>
                  <a:cubicBezTo>
                    <a:pt x="79795" y="5724"/>
                    <a:pt x="73061" y="5050"/>
                    <a:pt x="62287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AABC766F-B1DE-4641-B8E9-4563D379F1F8}"/>
                </a:ext>
              </a:extLst>
            </p:cNvPr>
            <p:cNvSpPr/>
            <p:nvPr/>
          </p:nvSpPr>
          <p:spPr>
            <a:xfrm>
              <a:off x="918501" y="6061426"/>
              <a:ext cx="215481" cy="154876"/>
            </a:xfrm>
            <a:custGeom>
              <a:avLst/>
              <a:gdLst>
                <a:gd name="connsiteX0" fmla="*/ 89896 w 215480"/>
                <a:gd name="connsiteY0" fmla="*/ 5050 h 154876"/>
                <a:gd name="connsiteX1" fmla="*/ 58921 w 215480"/>
                <a:gd name="connsiteY1" fmla="*/ 92589 h 154876"/>
                <a:gd name="connsiteX2" fmla="*/ 5050 w 215480"/>
                <a:gd name="connsiteY2" fmla="*/ 150499 h 154876"/>
                <a:gd name="connsiteX3" fmla="*/ 209084 w 215480"/>
                <a:gd name="connsiteY3" fmla="*/ 86529 h 154876"/>
                <a:gd name="connsiteX4" fmla="*/ 209084 w 215480"/>
                <a:gd name="connsiteY4" fmla="*/ 86529 h 154876"/>
                <a:gd name="connsiteX5" fmla="*/ 211104 w 215480"/>
                <a:gd name="connsiteY5" fmla="*/ 79122 h 154876"/>
                <a:gd name="connsiteX6" fmla="*/ 205717 w 215480"/>
                <a:gd name="connsiteY6" fmla="*/ 67674 h 154876"/>
                <a:gd name="connsiteX7" fmla="*/ 200330 w 215480"/>
                <a:gd name="connsiteY7" fmla="*/ 64307 h 154876"/>
                <a:gd name="connsiteX8" fmla="*/ 200330 w 215480"/>
                <a:gd name="connsiteY8" fmla="*/ 64307 h 154876"/>
                <a:gd name="connsiteX9" fmla="*/ 200330 w 215480"/>
                <a:gd name="connsiteY9" fmla="*/ 64307 h 154876"/>
                <a:gd name="connsiteX10" fmla="*/ 189556 w 215480"/>
                <a:gd name="connsiteY10" fmla="*/ 56900 h 154876"/>
                <a:gd name="connsiteX11" fmla="*/ 185516 w 215480"/>
                <a:gd name="connsiteY11" fmla="*/ 54207 h 154876"/>
                <a:gd name="connsiteX12" fmla="*/ 134339 w 215480"/>
                <a:gd name="connsiteY12" fmla="*/ 25252 h 154876"/>
                <a:gd name="connsiteX13" fmla="*/ 89896 w 215480"/>
                <a:gd name="connsiteY13" fmla="*/ 5050 h 154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5480" h="154876">
                  <a:moveTo>
                    <a:pt x="89896" y="5050"/>
                  </a:moveTo>
                  <a:cubicBezTo>
                    <a:pt x="83162" y="38719"/>
                    <a:pt x="73061" y="68348"/>
                    <a:pt x="58921" y="92589"/>
                  </a:cubicBezTo>
                  <a:cubicBezTo>
                    <a:pt x="44106" y="118177"/>
                    <a:pt x="25925" y="137705"/>
                    <a:pt x="5050" y="150499"/>
                  </a:cubicBezTo>
                  <a:cubicBezTo>
                    <a:pt x="160601" y="141745"/>
                    <a:pt x="204370" y="91916"/>
                    <a:pt x="209084" y="86529"/>
                  </a:cubicBezTo>
                  <a:lnTo>
                    <a:pt x="209084" y="86529"/>
                  </a:lnTo>
                  <a:cubicBezTo>
                    <a:pt x="210430" y="84509"/>
                    <a:pt x="211104" y="81815"/>
                    <a:pt x="211104" y="79122"/>
                  </a:cubicBezTo>
                  <a:cubicBezTo>
                    <a:pt x="211104" y="74408"/>
                    <a:pt x="209084" y="70368"/>
                    <a:pt x="205717" y="67674"/>
                  </a:cubicBezTo>
                  <a:cubicBezTo>
                    <a:pt x="205717" y="67674"/>
                    <a:pt x="203697" y="66327"/>
                    <a:pt x="200330" y="64307"/>
                  </a:cubicBezTo>
                  <a:lnTo>
                    <a:pt x="200330" y="64307"/>
                  </a:lnTo>
                  <a:lnTo>
                    <a:pt x="200330" y="64307"/>
                  </a:lnTo>
                  <a:cubicBezTo>
                    <a:pt x="197636" y="62287"/>
                    <a:pt x="194269" y="60267"/>
                    <a:pt x="189556" y="56900"/>
                  </a:cubicBezTo>
                  <a:cubicBezTo>
                    <a:pt x="188209" y="56227"/>
                    <a:pt x="186862" y="55553"/>
                    <a:pt x="185516" y="54207"/>
                  </a:cubicBezTo>
                  <a:cubicBezTo>
                    <a:pt x="174068" y="46800"/>
                    <a:pt x="156560" y="36026"/>
                    <a:pt x="134339" y="25252"/>
                  </a:cubicBezTo>
                  <a:cubicBezTo>
                    <a:pt x="119525" y="17171"/>
                    <a:pt x="104710" y="10437"/>
                    <a:pt x="89896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DA42E4FF-5679-4D7C-A787-2C6500F689F1}"/>
                </a:ext>
              </a:extLst>
            </p:cNvPr>
            <p:cNvSpPr/>
            <p:nvPr/>
          </p:nvSpPr>
          <p:spPr>
            <a:xfrm>
              <a:off x="420202" y="6061426"/>
              <a:ext cx="215481" cy="154876"/>
            </a:xfrm>
            <a:custGeom>
              <a:avLst/>
              <a:gdLst>
                <a:gd name="connsiteX0" fmla="*/ 125585 w 215480"/>
                <a:gd name="connsiteY0" fmla="*/ 5050 h 154876"/>
                <a:gd name="connsiteX1" fmla="*/ 15151 w 215480"/>
                <a:gd name="connsiteY1" fmla="*/ 63634 h 154876"/>
                <a:gd name="connsiteX2" fmla="*/ 10437 w 215480"/>
                <a:gd name="connsiteY2" fmla="*/ 67001 h 154876"/>
                <a:gd name="connsiteX3" fmla="*/ 5050 w 215480"/>
                <a:gd name="connsiteY3" fmla="*/ 78448 h 154876"/>
                <a:gd name="connsiteX4" fmla="*/ 7070 w 215480"/>
                <a:gd name="connsiteY4" fmla="*/ 85855 h 154876"/>
                <a:gd name="connsiteX5" fmla="*/ 7070 w 215480"/>
                <a:gd name="connsiteY5" fmla="*/ 86529 h 154876"/>
                <a:gd name="connsiteX6" fmla="*/ 8417 w 215480"/>
                <a:gd name="connsiteY6" fmla="*/ 87875 h 154876"/>
                <a:gd name="connsiteX7" fmla="*/ 9091 w 215480"/>
                <a:gd name="connsiteY7" fmla="*/ 88549 h 154876"/>
                <a:gd name="connsiteX8" fmla="*/ 16498 w 215480"/>
                <a:gd name="connsiteY8" fmla="*/ 95283 h 154876"/>
                <a:gd name="connsiteX9" fmla="*/ 53534 w 215480"/>
                <a:gd name="connsiteY9" fmla="*/ 117504 h 154876"/>
                <a:gd name="connsiteX10" fmla="*/ 211104 w 215480"/>
                <a:gd name="connsiteY10" fmla="*/ 149826 h 154876"/>
                <a:gd name="connsiteX11" fmla="*/ 157234 w 215480"/>
                <a:gd name="connsiteY11" fmla="*/ 91916 h 154876"/>
                <a:gd name="connsiteX12" fmla="*/ 125585 w 215480"/>
                <a:gd name="connsiteY12" fmla="*/ 5050 h 154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5480" h="154876">
                  <a:moveTo>
                    <a:pt x="125585" y="5050"/>
                  </a:moveTo>
                  <a:cubicBezTo>
                    <a:pt x="73061" y="24578"/>
                    <a:pt x="31312" y="52187"/>
                    <a:pt x="15151" y="63634"/>
                  </a:cubicBezTo>
                  <a:cubicBezTo>
                    <a:pt x="11784" y="65654"/>
                    <a:pt x="10437" y="67001"/>
                    <a:pt x="10437" y="67001"/>
                  </a:cubicBezTo>
                  <a:cubicBezTo>
                    <a:pt x="7070" y="69694"/>
                    <a:pt x="5050" y="73735"/>
                    <a:pt x="5050" y="78448"/>
                  </a:cubicBezTo>
                  <a:cubicBezTo>
                    <a:pt x="5050" y="81142"/>
                    <a:pt x="5724" y="83835"/>
                    <a:pt x="7070" y="85855"/>
                  </a:cubicBezTo>
                  <a:cubicBezTo>
                    <a:pt x="7070" y="85855"/>
                    <a:pt x="7070" y="85855"/>
                    <a:pt x="7070" y="86529"/>
                  </a:cubicBezTo>
                  <a:cubicBezTo>
                    <a:pt x="7744" y="87202"/>
                    <a:pt x="7744" y="87202"/>
                    <a:pt x="8417" y="87875"/>
                  </a:cubicBezTo>
                  <a:cubicBezTo>
                    <a:pt x="8417" y="87875"/>
                    <a:pt x="9091" y="88549"/>
                    <a:pt x="9091" y="88549"/>
                  </a:cubicBezTo>
                  <a:cubicBezTo>
                    <a:pt x="10437" y="89896"/>
                    <a:pt x="12457" y="92589"/>
                    <a:pt x="16498" y="95283"/>
                  </a:cubicBezTo>
                  <a:cubicBezTo>
                    <a:pt x="23232" y="100670"/>
                    <a:pt x="34679" y="109423"/>
                    <a:pt x="53534" y="117504"/>
                  </a:cubicBezTo>
                  <a:cubicBezTo>
                    <a:pt x="92589" y="135012"/>
                    <a:pt x="147133" y="146459"/>
                    <a:pt x="211104" y="149826"/>
                  </a:cubicBezTo>
                  <a:cubicBezTo>
                    <a:pt x="190229" y="137032"/>
                    <a:pt x="171375" y="117504"/>
                    <a:pt x="157234" y="91916"/>
                  </a:cubicBezTo>
                  <a:cubicBezTo>
                    <a:pt x="143093" y="68348"/>
                    <a:pt x="132319" y="38719"/>
                    <a:pt x="125585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AD12027F-ABA0-4B21-B893-CD0FEFAA4D59}"/>
                </a:ext>
              </a:extLst>
            </p:cNvPr>
            <p:cNvSpPr/>
            <p:nvPr/>
          </p:nvSpPr>
          <p:spPr>
            <a:xfrm>
              <a:off x="789886" y="6217649"/>
              <a:ext cx="215481" cy="40402"/>
            </a:xfrm>
            <a:custGeom>
              <a:avLst/>
              <a:gdLst>
                <a:gd name="connsiteX0" fmla="*/ 198983 w 215480"/>
                <a:gd name="connsiteY0" fmla="*/ 5050 h 40402"/>
                <a:gd name="connsiteX1" fmla="*/ 161274 w 215480"/>
                <a:gd name="connsiteY1" fmla="*/ 9091 h 40402"/>
                <a:gd name="connsiteX2" fmla="*/ 153193 w 215480"/>
                <a:gd name="connsiteY2" fmla="*/ 10437 h 40402"/>
                <a:gd name="connsiteX3" fmla="*/ 123565 w 215480"/>
                <a:gd name="connsiteY3" fmla="*/ 11784 h 40402"/>
                <a:gd name="connsiteX4" fmla="*/ 99323 w 215480"/>
                <a:gd name="connsiteY4" fmla="*/ 11111 h 40402"/>
                <a:gd name="connsiteX5" fmla="*/ 98650 w 215480"/>
                <a:gd name="connsiteY5" fmla="*/ 11111 h 40402"/>
                <a:gd name="connsiteX6" fmla="*/ 72388 w 215480"/>
                <a:gd name="connsiteY6" fmla="*/ 10437 h 40402"/>
                <a:gd name="connsiteX7" fmla="*/ 7070 w 215480"/>
                <a:gd name="connsiteY7" fmla="*/ 17171 h 40402"/>
                <a:gd name="connsiteX8" fmla="*/ 5050 w 215480"/>
                <a:gd name="connsiteY8" fmla="*/ 20538 h 40402"/>
                <a:gd name="connsiteX9" fmla="*/ 7744 w 215480"/>
                <a:gd name="connsiteY9" fmla="*/ 21211 h 40402"/>
                <a:gd name="connsiteX10" fmla="*/ 9091 w 215480"/>
                <a:gd name="connsiteY10" fmla="*/ 21211 h 40402"/>
                <a:gd name="connsiteX11" fmla="*/ 33332 w 215480"/>
                <a:gd name="connsiteY11" fmla="*/ 20538 h 40402"/>
                <a:gd name="connsiteX12" fmla="*/ 99997 w 215480"/>
                <a:gd name="connsiteY12" fmla="*/ 29965 h 40402"/>
                <a:gd name="connsiteX13" fmla="*/ 157234 w 215480"/>
                <a:gd name="connsiteY13" fmla="*/ 38719 h 40402"/>
                <a:gd name="connsiteX14" fmla="*/ 209084 w 215480"/>
                <a:gd name="connsiteY14" fmla="*/ 24578 h 40402"/>
                <a:gd name="connsiteX15" fmla="*/ 212451 w 215480"/>
                <a:gd name="connsiteY15" fmla="*/ 15151 h 40402"/>
                <a:gd name="connsiteX16" fmla="*/ 198983 w 215480"/>
                <a:gd name="connsiteY16" fmla="*/ 5050 h 40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5480" h="40402">
                  <a:moveTo>
                    <a:pt x="198983" y="5050"/>
                  </a:moveTo>
                  <a:cubicBezTo>
                    <a:pt x="190903" y="5050"/>
                    <a:pt x="179455" y="6397"/>
                    <a:pt x="161274" y="9091"/>
                  </a:cubicBezTo>
                  <a:cubicBezTo>
                    <a:pt x="158580" y="9764"/>
                    <a:pt x="155887" y="9764"/>
                    <a:pt x="153193" y="10437"/>
                  </a:cubicBezTo>
                  <a:cubicBezTo>
                    <a:pt x="145113" y="11784"/>
                    <a:pt x="135686" y="11784"/>
                    <a:pt x="123565" y="11784"/>
                  </a:cubicBezTo>
                  <a:cubicBezTo>
                    <a:pt x="116158" y="11784"/>
                    <a:pt x="108077" y="11784"/>
                    <a:pt x="99323" y="11111"/>
                  </a:cubicBezTo>
                  <a:lnTo>
                    <a:pt x="98650" y="11111"/>
                  </a:lnTo>
                  <a:cubicBezTo>
                    <a:pt x="90569" y="11111"/>
                    <a:pt x="81142" y="10437"/>
                    <a:pt x="72388" y="10437"/>
                  </a:cubicBezTo>
                  <a:cubicBezTo>
                    <a:pt x="53534" y="10437"/>
                    <a:pt x="28619" y="11111"/>
                    <a:pt x="7070" y="17171"/>
                  </a:cubicBezTo>
                  <a:cubicBezTo>
                    <a:pt x="5724" y="18518"/>
                    <a:pt x="5050" y="19865"/>
                    <a:pt x="5050" y="20538"/>
                  </a:cubicBezTo>
                  <a:cubicBezTo>
                    <a:pt x="5050" y="21211"/>
                    <a:pt x="6397" y="21211"/>
                    <a:pt x="7744" y="21211"/>
                  </a:cubicBezTo>
                  <a:cubicBezTo>
                    <a:pt x="7744" y="21211"/>
                    <a:pt x="8417" y="21211"/>
                    <a:pt x="9091" y="21211"/>
                  </a:cubicBezTo>
                  <a:cubicBezTo>
                    <a:pt x="17171" y="20538"/>
                    <a:pt x="25252" y="20538"/>
                    <a:pt x="33332" y="20538"/>
                  </a:cubicBezTo>
                  <a:cubicBezTo>
                    <a:pt x="61614" y="20538"/>
                    <a:pt x="81142" y="25252"/>
                    <a:pt x="99997" y="29965"/>
                  </a:cubicBezTo>
                  <a:cubicBezTo>
                    <a:pt x="117504" y="34679"/>
                    <a:pt x="134339" y="38719"/>
                    <a:pt x="157234" y="38719"/>
                  </a:cubicBezTo>
                  <a:cubicBezTo>
                    <a:pt x="182149" y="38719"/>
                    <a:pt x="201677" y="33332"/>
                    <a:pt x="209084" y="24578"/>
                  </a:cubicBezTo>
                  <a:cubicBezTo>
                    <a:pt x="211777" y="21885"/>
                    <a:pt x="213124" y="18518"/>
                    <a:pt x="212451" y="15151"/>
                  </a:cubicBezTo>
                  <a:cubicBezTo>
                    <a:pt x="211777" y="8417"/>
                    <a:pt x="209757" y="5050"/>
                    <a:pt x="198983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03F650C5-5B8C-4FD6-A91F-A9C7FB62823F}"/>
                </a:ext>
              </a:extLst>
            </p:cNvPr>
            <p:cNvSpPr/>
            <p:nvPr/>
          </p:nvSpPr>
          <p:spPr>
            <a:xfrm>
              <a:off x="546797" y="6217649"/>
              <a:ext cx="215481" cy="40402"/>
            </a:xfrm>
            <a:custGeom>
              <a:avLst/>
              <a:gdLst>
                <a:gd name="connsiteX0" fmla="*/ 18518 w 215480"/>
                <a:gd name="connsiteY0" fmla="*/ 5050 h 40402"/>
                <a:gd name="connsiteX1" fmla="*/ 5050 w 215480"/>
                <a:gd name="connsiteY1" fmla="*/ 14478 h 40402"/>
                <a:gd name="connsiteX2" fmla="*/ 8417 w 215480"/>
                <a:gd name="connsiteY2" fmla="*/ 23905 h 40402"/>
                <a:gd name="connsiteX3" fmla="*/ 60941 w 215480"/>
                <a:gd name="connsiteY3" fmla="*/ 38046 h 40402"/>
                <a:gd name="connsiteX4" fmla="*/ 118178 w 215480"/>
                <a:gd name="connsiteY4" fmla="*/ 29292 h 40402"/>
                <a:gd name="connsiteX5" fmla="*/ 184842 w 215480"/>
                <a:gd name="connsiteY5" fmla="*/ 19865 h 40402"/>
                <a:gd name="connsiteX6" fmla="*/ 209757 w 215480"/>
                <a:gd name="connsiteY6" fmla="*/ 21211 h 40402"/>
                <a:gd name="connsiteX7" fmla="*/ 211104 w 215480"/>
                <a:gd name="connsiteY7" fmla="*/ 21211 h 40402"/>
                <a:gd name="connsiteX8" fmla="*/ 213797 w 215480"/>
                <a:gd name="connsiteY8" fmla="*/ 20538 h 40402"/>
                <a:gd name="connsiteX9" fmla="*/ 211777 w 215480"/>
                <a:gd name="connsiteY9" fmla="*/ 18518 h 40402"/>
                <a:gd name="connsiteX10" fmla="*/ 146460 w 215480"/>
                <a:gd name="connsiteY10" fmla="*/ 11784 h 40402"/>
                <a:gd name="connsiteX11" fmla="*/ 146460 w 215480"/>
                <a:gd name="connsiteY11" fmla="*/ 11784 h 40402"/>
                <a:gd name="connsiteX12" fmla="*/ 120198 w 215480"/>
                <a:gd name="connsiteY12" fmla="*/ 12457 h 40402"/>
                <a:gd name="connsiteX13" fmla="*/ 119525 w 215480"/>
                <a:gd name="connsiteY13" fmla="*/ 12457 h 40402"/>
                <a:gd name="connsiteX14" fmla="*/ 95283 w 215480"/>
                <a:gd name="connsiteY14" fmla="*/ 13131 h 40402"/>
                <a:gd name="connsiteX15" fmla="*/ 65654 w 215480"/>
                <a:gd name="connsiteY15" fmla="*/ 11784 h 40402"/>
                <a:gd name="connsiteX16" fmla="*/ 56900 w 215480"/>
                <a:gd name="connsiteY16" fmla="*/ 10437 h 40402"/>
                <a:gd name="connsiteX17" fmla="*/ 18518 w 215480"/>
                <a:gd name="connsiteY17" fmla="*/ 5050 h 40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5480" h="40402">
                  <a:moveTo>
                    <a:pt x="18518" y="5050"/>
                  </a:moveTo>
                  <a:cubicBezTo>
                    <a:pt x="7744" y="5050"/>
                    <a:pt x="5724" y="7744"/>
                    <a:pt x="5050" y="14478"/>
                  </a:cubicBezTo>
                  <a:cubicBezTo>
                    <a:pt x="5050" y="17844"/>
                    <a:pt x="5724" y="21211"/>
                    <a:pt x="8417" y="23905"/>
                  </a:cubicBezTo>
                  <a:cubicBezTo>
                    <a:pt x="16498" y="32659"/>
                    <a:pt x="36026" y="38046"/>
                    <a:pt x="60941" y="38046"/>
                  </a:cubicBezTo>
                  <a:cubicBezTo>
                    <a:pt x="83836" y="38046"/>
                    <a:pt x="100670" y="34005"/>
                    <a:pt x="118178" y="29292"/>
                  </a:cubicBezTo>
                  <a:cubicBezTo>
                    <a:pt x="137032" y="24578"/>
                    <a:pt x="155887" y="19865"/>
                    <a:pt x="184842" y="19865"/>
                  </a:cubicBezTo>
                  <a:cubicBezTo>
                    <a:pt x="192923" y="19865"/>
                    <a:pt x="201003" y="20538"/>
                    <a:pt x="209757" y="21211"/>
                  </a:cubicBezTo>
                  <a:cubicBezTo>
                    <a:pt x="210430" y="21211"/>
                    <a:pt x="210430" y="21211"/>
                    <a:pt x="211104" y="21211"/>
                  </a:cubicBezTo>
                  <a:cubicBezTo>
                    <a:pt x="212451" y="21211"/>
                    <a:pt x="213797" y="21211"/>
                    <a:pt x="213797" y="20538"/>
                  </a:cubicBezTo>
                  <a:cubicBezTo>
                    <a:pt x="213797" y="19865"/>
                    <a:pt x="213124" y="18518"/>
                    <a:pt x="211777" y="18518"/>
                  </a:cubicBezTo>
                  <a:cubicBezTo>
                    <a:pt x="190229" y="12457"/>
                    <a:pt x="165314" y="11784"/>
                    <a:pt x="146460" y="11784"/>
                  </a:cubicBezTo>
                  <a:lnTo>
                    <a:pt x="146460" y="11784"/>
                  </a:lnTo>
                  <a:cubicBezTo>
                    <a:pt x="137032" y="11784"/>
                    <a:pt x="128278" y="11784"/>
                    <a:pt x="120198" y="12457"/>
                  </a:cubicBezTo>
                  <a:lnTo>
                    <a:pt x="119525" y="12457"/>
                  </a:lnTo>
                  <a:cubicBezTo>
                    <a:pt x="110771" y="12457"/>
                    <a:pt x="103363" y="13131"/>
                    <a:pt x="95283" y="13131"/>
                  </a:cubicBezTo>
                  <a:cubicBezTo>
                    <a:pt x="82489" y="13131"/>
                    <a:pt x="73061" y="12457"/>
                    <a:pt x="65654" y="11784"/>
                  </a:cubicBezTo>
                  <a:cubicBezTo>
                    <a:pt x="62961" y="11111"/>
                    <a:pt x="59594" y="11111"/>
                    <a:pt x="56900" y="10437"/>
                  </a:cubicBezTo>
                  <a:cubicBezTo>
                    <a:pt x="38046" y="7070"/>
                    <a:pt x="26598" y="5050"/>
                    <a:pt x="18518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BEF6E526-0254-4F1F-94F7-499A3376C94B}"/>
                </a:ext>
              </a:extLst>
            </p:cNvPr>
            <p:cNvSpPr/>
            <p:nvPr/>
          </p:nvSpPr>
          <p:spPr>
            <a:xfrm>
              <a:off x="447810" y="6279600"/>
              <a:ext cx="666644" cy="215480"/>
            </a:xfrm>
            <a:custGeom>
              <a:avLst/>
              <a:gdLst>
                <a:gd name="connsiteX0" fmla="*/ 617151 w 666643"/>
                <a:gd name="connsiteY0" fmla="*/ 5724 h 215479"/>
                <a:gd name="connsiteX1" fmla="*/ 586175 w 666643"/>
                <a:gd name="connsiteY1" fmla="*/ 139725 h 215479"/>
                <a:gd name="connsiteX2" fmla="*/ 553853 w 666643"/>
                <a:gd name="connsiteY2" fmla="*/ 5724 h 215479"/>
                <a:gd name="connsiteX3" fmla="*/ 508737 w 666643"/>
                <a:gd name="connsiteY3" fmla="*/ 5724 h 215479"/>
                <a:gd name="connsiteX4" fmla="*/ 475741 w 666643"/>
                <a:gd name="connsiteY4" fmla="*/ 137705 h 215479"/>
                <a:gd name="connsiteX5" fmla="*/ 445439 w 666643"/>
                <a:gd name="connsiteY5" fmla="*/ 5724 h 215479"/>
                <a:gd name="connsiteX6" fmla="*/ 396283 w 666643"/>
                <a:gd name="connsiteY6" fmla="*/ 5724 h 215479"/>
                <a:gd name="connsiteX7" fmla="*/ 450826 w 666643"/>
                <a:gd name="connsiteY7" fmla="*/ 214470 h 215479"/>
                <a:gd name="connsiteX8" fmla="*/ 499309 w 666643"/>
                <a:gd name="connsiteY8" fmla="*/ 214470 h 215479"/>
                <a:gd name="connsiteX9" fmla="*/ 530958 w 666643"/>
                <a:gd name="connsiteY9" fmla="*/ 82488 h 215479"/>
                <a:gd name="connsiteX10" fmla="*/ 563280 w 666643"/>
                <a:gd name="connsiteY10" fmla="*/ 214470 h 215479"/>
                <a:gd name="connsiteX11" fmla="*/ 611090 w 666643"/>
                <a:gd name="connsiteY11" fmla="*/ 214470 h 215479"/>
                <a:gd name="connsiteX12" fmla="*/ 611764 w 666643"/>
                <a:gd name="connsiteY12" fmla="*/ 212450 h 215479"/>
                <a:gd name="connsiteX13" fmla="*/ 666307 w 666643"/>
                <a:gd name="connsiteY13" fmla="*/ 5050 h 215479"/>
                <a:gd name="connsiteX14" fmla="*/ 617151 w 666643"/>
                <a:gd name="connsiteY14" fmla="*/ 5050 h 215479"/>
                <a:gd name="connsiteX15" fmla="*/ 167334 w 666643"/>
                <a:gd name="connsiteY15" fmla="*/ 139052 h 215479"/>
                <a:gd name="connsiteX16" fmla="*/ 53534 w 666643"/>
                <a:gd name="connsiteY16" fmla="*/ 5724 h 215479"/>
                <a:gd name="connsiteX17" fmla="*/ 5050 w 666643"/>
                <a:gd name="connsiteY17" fmla="*/ 5724 h 215479"/>
                <a:gd name="connsiteX18" fmla="*/ 5050 w 666643"/>
                <a:gd name="connsiteY18" fmla="*/ 214470 h 215479"/>
                <a:gd name="connsiteX19" fmla="*/ 52187 w 666643"/>
                <a:gd name="connsiteY19" fmla="*/ 214470 h 215479"/>
                <a:gd name="connsiteX20" fmla="*/ 52187 w 666643"/>
                <a:gd name="connsiteY20" fmla="*/ 81142 h 215479"/>
                <a:gd name="connsiteX21" fmla="*/ 165314 w 666643"/>
                <a:gd name="connsiteY21" fmla="*/ 214470 h 215479"/>
                <a:gd name="connsiteX22" fmla="*/ 213797 w 666643"/>
                <a:gd name="connsiteY22" fmla="*/ 214470 h 215479"/>
                <a:gd name="connsiteX23" fmla="*/ 213797 w 666643"/>
                <a:gd name="connsiteY23" fmla="*/ 5724 h 215479"/>
                <a:gd name="connsiteX24" fmla="*/ 166661 w 666643"/>
                <a:gd name="connsiteY24" fmla="*/ 5724 h 215479"/>
                <a:gd name="connsiteX25" fmla="*/ 166661 w 666643"/>
                <a:gd name="connsiteY25" fmla="*/ 139052 h 21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66643" h="215479">
                  <a:moveTo>
                    <a:pt x="617151" y="5724"/>
                  </a:moveTo>
                  <a:lnTo>
                    <a:pt x="586175" y="139725"/>
                  </a:lnTo>
                  <a:lnTo>
                    <a:pt x="553853" y="5724"/>
                  </a:lnTo>
                  <a:lnTo>
                    <a:pt x="508737" y="5724"/>
                  </a:lnTo>
                  <a:lnTo>
                    <a:pt x="475741" y="137705"/>
                  </a:lnTo>
                  <a:lnTo>
                    <a:pt x="445439" y="5724"/>
                  </a:lnTo>
                  <a:lnTo>
                    <a:pt x="396283" y="5724"/>
                  </a:lnTo>
                  <a:lnTo>
                    <a:pt x="450826" y="214470"/>
                  </a:lnTo>
                  <a:lnTo>
                    <a:pt x="499309" y="214470"/>
                  </a:lnTo>
                  <a:lnTo>
                    <a:pt x="530958" y="82488"/>
                  </a:lnTo>
                  <a:lnTo>
                    <a:pt x="563280" y="214470"/>
                  </a:lnTo>
                  <a:lnTo>
                    <a:pt x="611090" y="214470"/>
                  </a:lnTo>
                  <a:lnTo>
                    <a:pt x="611764" y="212450"/>
                  </a:lnTo>
                  <a:lnTo>
                    <a:pt x="666307" y="5050"/>
                  </a:lnTo>
                  <a:lnTo>
                    <a:pt x="617151" y="5050"/>
                  </a:lnTo>
                  <a:close/>
                  <a:moveTo>
                    <a:pt x="167334" y="139052"/>
                  </a:moveTo>
                  <a:lnTo>
                    <a:pt x="53534" y="5724"/>
                  </a:lnTo>
                  <a:lnTo>
                    <a:pt x="5050" y="5724"/>
                  </a:lnTo>
                  <a:lnTo>
                    <a:pt x="5050" y="214470"/>
                  </a:lnTo>
                  <a:lnTo>
                    <a:pt x="52187" y="214470"/>
                  </a:lnTo>
                  <a:lnTo>
                    <a:pt x="52187" y="81142"/>
                  </a:lnTo>
                  <a:lnTo>
                    <a:pt x="165314" y="214470"/>
                  </a:lnTo>
                  <a:lnTo>
                    <a:pt x="213797" y="214470"/>
                  </a:lnTo>
                  <a:lnTo>
                    <a:pt x="213797" y="5724"/>
                  </a:lnTo>
                  <a:lnTo>
                    <a:pt x="166661" y="5724"/>
                  </a:lnTo>
                  <a:lnTo>
                    <a:pt x="166661" y="139052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EFC5782E-D8A5-4189-95F4-572272B07535}"/>
                </a:ext>
              </a:extLst>
            </p:cNvPr>
            <p:cNvSpPr/>
            <p:nvPr/>
          </p:nvSpPr>
          <p:spPr>
            <a:xfrm>
              <a:off x="669351" y="6275560"/>
              <a:ext cx="175078" cy="228947"/>
            </a:xfrm>
            <a:custGeom>
              <a:avLst/>
              <a:gdLst>
                <a:gd name="connsiteX0" fmla="*/ 5050 w 175078"/>
                <a:gd name="connsiteY0" fmla="*/ 189555 h 228947"/>
                <a:gd name="connsiteX1" fmla="*/ 32659 w 175078"/>
                <a:gd name="connsiteY1" fmla="*/ 156560 h 228947"/>
                <a:gd name="connsiteX2" fmla="*/ 95956 w 175078"/>
                <a:gd name="connsiteY2" fmla="*/ 182148 h 228947"/>
                <a:gd name="connsiteX3" fmla="*/ 126932 w 175078"/>
                <a:gd name="connsiteY3" fmla="*/ 161947 h 228947"/>
                <a:gd name="connsiteX4" fmla="*/ 126932 w 175078"/>
                <a:gd name="connsiteY4" fmla="*/ 161273 h 228947"/>
                <a:gd name="connsiteX5" fmla="*/ 83836 w 175078"/>
                <a:gd name="connsiteY5" fmla="*/ 134338 h 228947"/>
                <a:gd name="connsiteX6" fmla="*/ 13804 w 175078"/>
                <a:gd name="connsiteY6" fmla="*/ 69694 h 228947"/>
                <a:gd name="connsiteX7" fmla="*/ 13804 w 175078"/>
                <a:gd name="connsiteY7" fmla="*/ 69021 h 228947"/>
                <a:gd name="connsiteX8" fmla="*/ 87876 w 175078"/>
                <a:gd name="connsiteY8" fmla="*/ 5050 h 228947"/>
                <a:gd name="connsiteX9" fmla="*/ 166661 w 175078"/>
                <a:gd name="connsiteY9" fmla="*/ 31985 h 228947"/>
                <a:gd name="connsiteX10" fmla="*/ 142419 w 175078"/>
                <a:gd name="connsiteY10" fmla="*/ 67001 h 228947"/>
                <a:gd name="connsiteX11" fmla="*/ 87202 w 175078"/>
                <a:gd name="connsiteY11" fmla="*/ 46126 h 228947"/>
                <a:gd name="connsiteX12" fmla="*/ 59594 w 175078"/>
                <a:gd name="connsiteY12" fmla="*/ 64981 h 228947"/>
                <a:gd name="connsiteX13" fmla="*/ 59594 w 175078"/>
                <a:gd name="connsiteY13" fmla="*/ 65654 h 228947"/>
                <a:gd name="connsiteX14" fmla="*/ 105384 w 175078"/>
                <a:gd name="connsiteY14" fmla="*/ 93262 h 228947"/>
                <a:gd name="connsiteX15" fmla="*/ 172721 w 175078"/>
                <a:gd name="connsiteY15" fmla="*/ 157233 h 228947"/>
                <a:gd name="connsiteX16" fmla="*/ 172721 w 175078"/>
                <a:gd name="connsiteY16" fmla="*/ 157906 h 228947"/>
                <a:gd name="connsiteX17" fmla="*/ 94610 w 175078"/>
                <a:gd name="connsiteY17" fmla="*/ 223897 h 228947"/>
                <a:gd name="connsiteX18" fmla="*/ 5050 w 175078"/>
                <a:gd name="connsiteY18" fmla="*/ 189555 h 228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5078" h="228947">
                  <a:moveTo>
                    <a:pt x="5050" y="189555"/>
                  </a:moveTo>
                  <a:lnTo>
                    <a:pt x="32659" y="156560"/>
                  </a:lnTo>
                  <a:cubicBezTo>
                    <a:pt x="51513" y="172047"/>
                    <a:pt x="71715" y="182148"/>
                    <a:pt x="95956" y="182148"/>
                  </a:cubicBezTo>
                  <a:cubicBezTo>
                    <a:pt x="114811" y="182148"/>
                    <a:pt x="126932" y="174741"/>
                    <a:pt x="126932" y="161947"/>
                  </a:cubicBezTo>
                  <a:lnTo>
                    <a:pt x="126932" y="161273"/>
                  </a:lnTo>
                  <a:cubicBezTo>
                    <a:pt x="126932" y="149152"/>
                    <a:pt x="119525" y="143092"/>
                    <a:pt x="83836" y="134338"/>
                  </a:cubicBezTo>
                  <a:cubicBezTo>
                    <a:pt x="41413" y="123564"/>
                    <a:pt x="13804" y="111443"/>
                    <a:pt x="13804" y="69694"/>
                  </a:cubicBezTo>
                  <a:lnTo>
                    <a:pt x="13804" y="69021"/>
                  </a:lnTo>
                  <a:cubicBezTo>
                    <a:pt x="13804" y="30639"/>
                    <a:pt x="44780" y="5050"/>
                    <a:pt x="87876" y="5050"/>
                  </a:cubicBezTo>
                  <a:cubicBezTo>
                    <a:pt x="118851" y="5050"/>
                    <a:pt x="145113" y="14478"/>
                    <a:pt x="166661" y="31985"/>
                  </a:cubicBezTo>
                  <a:lnTo>
                    <a:pt x="142419" y="67001"/>
                  </a:lnTo>
                  <a:cubicBezTo>
                    <a:pt x="123565" y="54207"/>
                    <a:pt x="105384" y="46126"/>
                    <a:pt x="87202" y="46126"/>
                  </a:cubicBezTo>
                  <a:cubicBezTo>
                    <a:pt x="69021" y="46126"/>
                    <a:pt x="59594" y="54207"/>
                    <a:pt x="59594" y="64981"/>
                  </a:cubicBezTo>
                  <a:lnTo>
                    <a:pt x="59594" y="65654"/>
                  </a:lnTo>
                  <a:cubicBezTo>
                    <a:pt x="59594" y="79795"/>
                    <a:pt x="69021" y="83835"/>
                    <a:pt x="105384" y="93262"/>
                  </a:cubicBezTo>
                  <a:cubicBezTo>
                    <a:pt x="148480" y="104710"/>
                    <a:pt x="172721" y="120197"/>
                    <a:pt x="172721" y="157233"/>
                  </a:cubicBezTo>
                  <a:lnTo>
                    <a:pt x="172721" y="157906"/>
                  </a:lnTo>
                  <a:cubicBezTo>
                    <a:pt x="172721" y="200329"/>
                    <a:pt x="140399" y="223897"/>
                    <a:pt x="94610" y="223897"/>
                  </a:cubicBezTo>
                  <a:cubicBezTo>
                    <a:pt x="62961" y="223224"/>
                    <a:pt x="30639" y="212450"/>
                    <a:pt x="5050" y="189555"/>
                  </a:cubicBezTo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9200CC6E-3206-42E7-B094-46E5594BAD00}"/>
                </a:ext>
              </a:extLst>
            </p:cNvPr>
            <p:cNvSpPr/>
            <p:nvPr/>
          </p:nvSpPr>
          <p:spPr>
            <a:xfrm>
              <a:off x="443097" y="6519321"/>
              <a:ext cx="67338" cy="74071"/>
            </a:xfrm>
            <a:custGeom>
              <a:avLst/>
              <a:gdLst>
                <a:gd name="connsiteX0" fmla="*/ 5050 w 67337"/>
                <a:gd name="connsiteY0" fmla="*/ 38719 h 74071"/>
                <a:gd name="connsiteX1" fmla="*/ 5050 w 67337"/>
                <a:gd name="connsiteY1" fmla="*/ 38719 h 74071"/>
                <a:gd name="connsiteX2" fmla="*/ 38719 w 67337"/>
                <a:gd name="connsiteY2" fmla="*/ 5050 h 74071"/>
                <a:gd name="connsiteX3" fmla="*/ 63634 w 67337"/>
                <a:gd name="connsiteY3" fmla="*/ 13804 h 74071"/>
                <a:gd name="connsiteX4" fmla="*/ 56227 w 67337"/>
                <a:gd name="connsiteY4" fmla="*/ 22558 h 74071"/>
                <a:gd name="connsiteX5" fmla="*/ 38046 w 67337"/>
                <a:gd name="connsiteY5" fmla="*/ 15824 h 74071"/>
                <a:gd name="connsiteX6" fmla="*/ 17171 w 67337"/>
                <a:gd name="connsiteY6" fmla="*/ 38719 h 74071"/>
                <a:gd name="connsiteX7" fmla="*/ 17171 w 67337"/>
                <a:gd name="connsiteY7" fmla="*/ 38719 h 74071"/>
                <a:gd name="connsiteX8" fmla="*/ 39393 w 67337"/>
                <a:gd name="connsiteY8" fmla="*/ 61614 h 74071"/>
                <a:gd name="connsiteX9" fmla="*/ 54880 w 67337"/>
                <a:gd name="connsiteY9" fmla="*/ 56900 h 74071"/>
                <a:gd name="connsiteX10" fmla="*/ 54880 w 67337"/>
                <a:gd name="connsiteY10" fmla="*/ 44779 h 74071"/>
                <a:gd name="connsiteX11" fmla="*/ 38046 w 67337"/>
                <a:gd name="connsiteY11" fmla="*/ 44779 h 74071"/>
                <a:gd name="connsiteX12" fmla="*/ 38046 w 67337"/>
                <a:gd name="connsiteY12" fmla="*/ 34679 h 74071"/>
                <a:gd name="connsiteX13" fmla="*/ 65654 w 67337"/>
                <a:gd name="connsiteY13" fmla="*/ 34679 h 74071"/>
                <a:gd name="connsiteX14" fmla="*/ 65654 w 67337"/>
                <a:gd name="connsiteY14" fmla="*/ 61614 h 74071"/>
                <a:gd name="connsiteX15" fmla="*/ 38719 w 67337"/>
                <a:gd name="connsiteY15" fmla="*/ 71714 h 74071"/>
                <a:gd name="connsiteX16" fmla="*/ 5050 w 67337"/>
                <a:gd name="connsiteY16" fmla="*/ 38719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7337" h="74071">
                  <a:moveTo>
                    <a:pt x="5050" y="38719"/>
                  </a:moveTo>
                  <a:lnTo>
                    <a:pt x="5050" y="38719"/>
                  </a:lnTo>
                  <a:cubicBezTo>
                    <a:pt x="5050" y="20538"/>
                    <a:pt x="19191" y="5050"/>
                    <a:pt x="38719" y="5050"/>
                  </a:cubicBezTo>
                  <a:cubicBezTo>
                    <a:pt x="50167" y="5050"/>
                    <a:pt x="56900" y="8417"/>
                    <a:pt x="63634" y="13804"/>
                  </a:cubicBezTo>
                  <a:lnTo>
                    <a:pt x="56227" y="22558"/>
                  </a:lnTo>
                  <a:cubicBezTo>
                    <a:pt x="51513" y="18518"/>
                    <a:pt x="46126" y="15824"/>
                    <a:pt x="38046" y="15824"/>
                  </a:cubicBezTo>
                  <a:cubicBezTo>
                    <a:pt x="25925" y="15824"/>
                    <a:pt x="17171" y="25925"/>
                    <a:pt x="17171" y="38719"/>
                  </a:cubicBezTo>
                  <a:lnTo>
                    <a:pt x="17171" y="38719"/>
                  </a:lnTo>
                  <a:cubicBezTo>
                    <a:pt x="17171" y="52187"/>
                    <a:pt x="25925" y="61614"/>
                    <a:pt x="39393" y="61614"/>
                  </a:cubicBezTo>
                  <a:cubicBezTo>
                    <a:pt x="45453" y="61614"/>
                    <a:pt x="50840" y="59594"/>
                    <a:pt x="54880" y="56900"/>
                  </a:cubicBezTo>
                  <a:lnTo>
                    <a:pt x="54880" y="44779"/>
                  </a:lnTo>
                  <a:lnTo>
                    <a:pt x="38046" y="44779"/>
                  </a:lnTo>
                  <a:lnTo>
                    <a:pt x="38046" y="34679"/>
                  </a:lnTo>
                  <a:lnTo>
                    <a:pt x="65654" y="34679"/>
                  </a:lnTo>
                  <a:lnTo>
                    <a:pt x="65654" y="61614"/>
                  </a:lnTo>
                  <a:cubicBezTo>
                    <a:pt x="59594" y="67001"/>
                    <a:pt x="50167" y="71714"/>
                    <a:pt x="38719" y="71714"/>
                  </a:cubicBezTo>
                  <a:cubicBezTo>
                    <a:pt x="18518" y="72388"/>
                    <a:pt x="5050" y="57574"/>
                    <a:pt x="5050" y="38719"/>
                  </a:cubicBezTo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991E24C2-FA24-46CC-BE47-1E0628E6DD43}"/>
                </a:ext>
              </a:extLst>
            </p:cNvPr>
            <p:cNvSpPr/>
            <p:nvPr/>
          </p:nvSpPr>
          <p:spPr>
            <a:xfrm>
              <a:off x="510434" y="6519321"/>
              <a:ext cx="74072" cy="74071"/>
            </a:xfrm>
            <a:custGeom>
              <a:avLst/>
              <a:gdLst>
                <a:gd name="connsiteX0" fmla="*/ 60941 w 74071"/>
                <a:gd name="connsiteY0" fmla="*/ 38719 h 74071"/>
                <a:gd name="connsiteX1" fmla="*/ 60941 w 74071"/>
                <a:gd name="connsiteY1" fmla="*/ 38719 h 74071"/>
                <a:gd name="connsiteX2" fmla="*/ 38719 w 74071"/>
                <a:gd name="connsiteY2" fmla="*/ 15824 h 74071"/>
                <a:gd name="connsiteX3" fmla="*/ 17171 w 74071"/>
                <a:gd name="connsiteY3" fmla="*/ 38719 h 74071"/>
                <a:gd name="connsiteX4" fmla="*/ 17171 w 74071"/>
                <a:gd name="connsiteY4" fmla="*/ 38719 h 74071"/>
                <a:gd name="connsiteX5" fmla="*/ 39393 w 74071"/>
                <a:gd name="connsiteY5" fmla="*/ 61614 h 74071"/>
                <a:gd name="connsiteX6" fmla="*/ 60941 w 74071"/>
                <a:gd name="connsiteY6" fmla="*/ 38719 h 74071"/>
                <a:gd name="connsiteX7" fmla="*/ 5050 w 74071"/>
                <a:gd name="connsiteY7" fmla="*/ 38719 h 74071"/>
                <a:gd name="connsiteX8" fmla="*/ 5050 w 74071"/>
                <a:gd name="connsiteY8" fmla="*/ 38719 h 74071"/>
                <a:gd name="connsiteX9" fmla="*/ 38719 w 74071"/>
                <a:gd name="connsiteY9" fmla="*/ 5050 h 74071"/>
                <a:gd name="connsiteX10" fmla="*/ 72388 w 74071"/>
                <a:gd name="connsiteY10" fmla="*/ 38046 h 74071"/>
                <a:gd name="connsiteX11" fmla="*/ 72388 w 74071"/>
                <a:gd name="connsiteY11" fmla="*/ 38046 h 74071"/>
                <a:gd name="connsiteX12" fmla="*/ 38719 w 74071"/>
                <a:gd name="connsiteY12" fmla="*/ 71714 h 74071"/>
                <a:gd name="connsiteX13" fmla="*/ 5050 w 74071"/>
                <a:gd name="connsiteY13" fmla="*/ 38719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4071" h="74071">
                  <a:moveTo>
                    <a:pt x="60941" y="38719"/>
                  </a:moveTo>
                  <a:lnTo>
                    <a:pt x="60941" y="38719"/>
                  </a:lnTo>
                  <a:cubicBezTo>
                    <a:pt x="60941" y="25925"/>
                    <a:pt x="51513" y="15824"/>
                    <a:pt x="38719" y="15824"/>
                  </a:cubicBezTo>
                  <a:cubicBezTo>
                    <a:pt x="25925" y="15824"/>
                    <a:pt x="17171" y="25925"/>
                    <a:pt x="17171" y="38719"/>
                  </a:cubicBezTo>
                  <a:lnTo>
                    <a:pt x="17171" y="38719"/>
                  </a:lnTo>
                  <a:cubicBezTo>
                    <a:pt x="17171" y="51513"/>
                    <a:pt x="26598" y="61614"/>
                    <a:pt x="39393" y="61614"/>
                  </a:cubicBezTo>
                  <a:cubicBezTo>
                    <a:pt x="51513" y="61614"/>
                    <a:pt x="60941" y="51513"/>
                    <a:pt x="60941" y="38719"/>
                  </a:cubicBezTo>
                  <a:moveTo>
                    <a:pt x="5050" y="38719"/>
                  </a:moveTo>
                  <a:lnTo>
                    <a:pt x="5050" y="38719"/>
                  </a:lnTo>
                  <a:cubicBezTo>
                    <a:pt x="5050" y="20538"/>
                    <a:pt x="19191" y="5050"/>
                    <a:pt x="38719" y="5050"/>
                  </a:cubicBezTo>
                  <a:cubicBezTo>
                    <a:pt x="58921" y="5050"/>
                    <a:pt x="72388" y="19865"/>
                    <a:pt x="72388" y="38046"/>
                  </a:cubicBezTo>
                  <a:lnTo>
                    <a:pt x="72388" y="38046"/>
                  </a:lnTo>
                  <a:cubicBezTo>
                    <a:pt x="72388" y="56227"/>
                    <a:pt x="58247" y="71714"/>
                    <a:pt x="38719" y="71714"/>
                  </a:cubicBezTo>
                  <a:cubicBezTo>
                    <a:pt x="18518" y="72388"/>
                    <a:pt x="5050" y="56900"/>
                    <a:pt x="5050" y="38719"/>
                  </a:cubicBezTo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F2775199-495F-4AEF-8651-72959F54129B}"/>
                </a:ext>
              </a:extLst>
            </p:cNvPr>
            <p:cNvSpPr/>
            <p:nvPr/>
          </p:nvSpPr>
          <p:spPr>
            <a:xfrm>
              <a:off x="577099" y="6520668"/>
              <a:ext cx="74072" cy="74071"/>
            </a:xfrm>
            <a:custGeom>
              <a:avLst/>
              <a:gdLst>
                <a:gd name="connsiteX0" fmla="*/ 5050 w 74071"/>
                <a:gd name="connsiteY0" fmla="*/ 5050 h 74071"/>
                <a:gd name="connsiteX1" fmla="*/ 17845 w 74071"/>
                <a:gd name="connsiteY1" fmla="*/ 5050 h 74071"/>
                <a:gd name="connsiteX2" fmla="*/ 37372 w 74071"/>
                <a:gd name="connsiteY2" fmla="*/ 54880 h 74071"/>
                <a:gd name="connsiteX3" fmla="*/ 56227 w 74071"/>
                <a:gd name="connsiteY3" fmla="*/ 5050 h 74071"/>
                <a:gd name="connsiteX4" fmla="*/ 69021 w 74071"/>
                <a:gd name="connsiteY4" fmla="*/ 5050 h 74071"/>
                <a:gd name="connsiteX5" fmla="*/ 42086 w 74071"/>
                <a:gd name="connsiteY5" fmla="*/ 70368 h 74071"/>
                <a:gd name="connsiteX6" fmla="*/ 31985 w 74071"/>
                <a:gd name="connsiteY6" fmla="*/ 70368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4071" h="74071">
                  <a:moveTo>
                    <a:pt x="5050" y="5050"/>
                  </a:moveTo>
                  <a:lnTo>
                    <a:pt x="17845" y="5050"/>
                  </a:lnTo>
                  <a:lnTo>
                    <a:pt x="37372" y="54880"/>
                  </a:lnTo>
                  <a:lnTo>
                    <a:pt x="56227" y="5050"/>
                  </a:lnTo>
                  <a:lnTo>
                    <a:pt x="69021" y="5050"/>
                  </a:lnTo>
                  <a:lnTo>
                    <a:pt x="42086" y="70368"/>
                  </a:lnTo>
                  <a:lnTo>
                    <a:pt x="31985" y="70368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8EE18788-641F-4A47-9252-75DFF9358156}"/>
                </a:ext>
              </a:extLst>
            </p:cNvPr>
            <p:cNvSpPr/>
            <p:nvPr/>
          </p:nvSpPr>
          <p:spPr>
            <a:xfrm>
              <a:off x="648477" y="6520668"/>
              <a:ext cx="53870" cy="74071"/>
            </a:xfrm>
            <a:custGeom>
              <a:avLst/>
              <a:gdLst>
                <a:gd name="connsiteX0" fmla="*/ 5050 w 53870"/>
                <a:gd name="connsiteY0" fmla="*/ 5050 h 74071"/>
                <a:gd name="connsiteX1" fmla="*/ 52860 w 53870"/>
                <a:gd name="connsiteY1" fmla="*/ 5050 h 74071"/>
                <a:gd name="connsiteX2" fmla="*/ 52860 w 53870"/>
                <a:gd name="connsiteY2" fmla="*/ 15151 h 74071"/>
                <a:gd name="connsiteX3" fmla="*/ 16498 w 53870"/>
                <a:gd name="connsiteY3" fmla="*/ 15151 h 74071"/>
                <a:gd name="connsiteX4" fmla="*/ 16498 w 53870"/>
                <a:gd name="connsiteY4" fmla="*/ 31985 h 74071"/>
                <a:gd name="connsiteX5" fmla="*/ 48820 w 53870"/>
                <a:gd name="connsiteY5" fmla="*/ 31985 h 74071"/>
                <a:gd name="connsiteX6" fmla="*/ 48820 w 53870"/>
                <a:gd name="connsiteY6" fmla="*/ 42086 h 74071"/>
                <a:gd name="connsiteX7" fmla="*/ 16498 w 53870"/>
                <a:gd name="connsiteY7" fmla="*/ 42086 h 74071"/>
                <a:gd name="connsiteX8" fmla="*/ 16498 w 53870"/>
                <a:gd name="connsiteY8" fmla="*/ 59594 h 74071"/>
                <a:gd name="connsiteX9" fmla="*/ 53534 w 53870"/>
                <a:gd name="connsiteY9" fmla="*/ 59594 h 74071"/>
                <a:gd name="connsiteX10" fmla="*/ 53534 w 53870"/>
                <a:gd name="connsiteY10" fmla="*/ 69694 h 74071"/>
                <a:gd name="connsiteX11" fmla="*/ 5050 w 53870"/>
                <a:gd name="connsiteY11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870" h="74071">
                  <a:moveTo>
                    <a:pt x="5050" y="5050"/>
                  </a:moveTo>
                  <a:lnTo>
                    <a:pt x="52860" y="5050"/>
                  </a:lnTo>
                  <a:lnTo>
                    <a:pt x="52860" y="15151"/>
                  </a:lnTo>
                  <a:lnTo>
                    <a:pt x="16498" y="15151"/>
                  </a:lnTo>
                  <a:lnTo>
                    <a:pt x="16498" y="31985"/>
                  </a:lnTo>
                  <a:lnTo>
                    <a:pt x="48820" y="31985"/>
                  </a:lnTo>
                  <a:lnTo>
                    <a:pt x="48820" y="42086"/>
                  </a:lnTo>
                  <a:lnTo>
                    <a:pt x="16498" y="42086"/>
                  </a:lnTo>
                  <a:lnTo>
                    <a:pt x="16498" y="59594"/>
                  </a:lnTo>
                  <a:lnTo>
                    <a:pt x="53534" y="59594"/>
                  </a:lnTo>
                  <a:lnTo>
                    <a:pt x="53534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3B6A4BEF-B48B-481C-B434-9A941BD55A04}"/>
                </a:ext>
              </a:extLst>
            </p:cNvPr>
            <p:cNvSpPr/>
            <p:nvPr/>
          </p:nvSpPr>
          <p:spPr>
            <a:xfrm>
              <a:off x="707734" y="6520668"/>
              <a:ext cx="60604" cy="74071"/>
            </a:xfrm>
            <a:custGeom>
              <a:avLst/>
              <a:gdLst>
                <a:gd name="connsiteX0" fmla="*/ 33332 w 60603"/>
                <a:gd name="connsiteY0" fmla="*/ 36699 h 74071"/>
                <a:gd name="connsiteX1" fmla="*/ 46800 w 60603"/>
                <a:gd name="connsiteY1" fmla="*/ 25925 h 74071"/>
                <a:gd name="connsiteX2" fmla="*/ 46800 w 60603"/>
                <a:gd name="connsiteY2" fmla="*/ 25925 h 74071"/>
                <a:gd name="connsiteX3" fmla="*/ 33332 w 60603"/>
                <a:gd name="connsiteY3" fmla="*/ 15151 h 74071"/>
                <a:gd name="connsiteX4" fmla="*/ 16498 w 60603"/>
                <a:gd name="connsiteY4" fmla="*/ 15151 h 74071"/>
                <a:gd name="connsiteX5" fmla="*/ 16498 w 60603"/>
                <a:gd name="connsiteY5" fmla="*/ 36699 h 74071"/>
                <a:gd name="connsiteX6" fmla="*/ 33332 w 60603"/>
                <a:gd name="connsiteY6" fmla="*/ 36699 h 74071"/>
                <a:gd name="connsiteX7" fmla="*/ 5050 w 60603"/>
                <a:gd name="connsiteY7" fmla="*/ 5050 h 74071"/>
                <a:gd name="connsiteX8" fmla="*/ 34006 w 60603"/>
                <a:gd name="connsiteY8" fmla="*/ 5050 h 74071"/>
                <a:gd name="connsiteX9" fmla="*/ 52860 w 60603"/>
                <a:gd name="connsiteY9" fmla="*/ 11784 h 74071"/>
                <a:gd name="connsiteX10" fmla="*/ 58247 w 60603"/>
                <a:gd name="connsiteY10" fmla="*/ 25925 h 74071"/>
                <a:gd name="connsiteX11" fmla="*/ 58247 w 60603"/>
                <a:gd name="connsiteY11" fmla="*/ 25925 h 74071"/>
                <a:gd name="connsiteX12" fmla="*/ 42759 w 60603"/>
                <a:gd name="connsiteY12" fmla="*/ 45453 h 74071"/>
                <a:gd name="connsiteX13" fmla="*/ 60267 w 60603"/>
                <a:gd name="connsiteY13" fmla="*/ 69694 h 74071"/>
                <a:gd name="connsiteX14" fmla="*/ 46800 w 60603"/>
                <a:gd name="connsiteY14" fmla="*/ 69694 h 74071"/>
                <a:gd name="connsiteX15" fmla="*/ 30639 w 60603"/>
                <a:gd name="connsiteY15" fmla="*/ 47473 h 74071"/>
                <a:gd name="connsiteX16" fmla="*/ 16498 w 60603"/>
                <a:gd name="connsiteY16" fmla="*/ 47473 h 74071"/>
                <a:gd name="connsiteX17" fmla="*/ 16498 w 60603"/>
                <a:gd name="connsiteY17" fmla="*/ 69694 h 74071"/>
                <a:gd name="connsiteX18" fmla="*/ 5050 w 60603"/>
                <a:gd name="connsiteY18" fmla="*/ 69694 h 74071"/>
                <a:gd name="connsiteX19" fmla="*/ 5050 w 60603"/>
                <a:gd name="connsiteY19" fmla="*/ 5050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0603" h="74071">
                  <a:moveTo>
                    <a:pt x="33332" y="36699"/>
                  </a:moveTo>
                  <a:cubicBezTo>
                    <a:pt x="41413" y="36699"/>
                    <a:pt x="46800" y="32659"/>
                    <a:pt x="46800" y="25925"/>
                  </a:cubicBezTo>
                  <a:lnTo>
                    <a:pt x="46800" y="25925"/>
                  </a:lnTo>
                  <a:cubicBezTo>
                    <a:pt x="46800" y="19191"/>
                    <a:pt x="42086" y="15151"/>
                    <a:pt x="33332" y="15151"/>
                  </a:cubicBezTo>
                  <a:lnTo>
                    <a:pt x="16498" y="15151"/>
                  </a:lnTo>
                  <a:lnTo>
                    <a:pt x="16498" y="36699"/>
                  </a:lnTo>
                  <a:lnTo>
                    <a:pt x="33332" y="36699"/>
                  </a:lnTo>
                  <a:close/>
                  <a:moveTo>
                    <a:pt x="5050" y="5050"/>
                  </a:moveTo>
                  <a:lnTo>
                    <a:pt x="34006" y="5050"/>
                  </a:lnTo>
                  <a:cubicBezTo>
                    <a:pt x="42086" y="5050"/>
                    <a:pt x="48820" y="7744"/>
                    <a:pt x="52860" y="11784"/>
                  </a:cubicBezTo>
                  <a:cubicBezTo>
                    <a:pt x="56227" y="15151"/>
                    <a:pt x="58247" y="19865"/>
                    <a:pt x="58247" y="25925"/>
                  </a:cubicBezTo>
                  <a:lnTo>
                    <a:pt x="58247" y="25925"/>
                  </a:lnTo>
                  <a:cubicBezTo>
                    <a:pt x="58247" y="36699"/>
                    <a:pt x="52187" y="42759"/>
                    <a:pt x="42759" y="45453"/>
                  </a:cubicBezTo>
                  <a:lnTo>
                    <a:pt x="60267" y="69694"/>
                  </a:lnTo>
                  <a:lnTo>
                    <a:pt x="46800" y="69694"/>
                  </a:lnTo>
                  <a:lnTo>
                    <a:pt x="30639" y="47473"/>
                  </a:lnTo>
                  <a:lnTo>
                    <a:pt x="16498" y="47473"/>
                  </a:lnTo>
                  <a:lnTo>
                    <a:pt x="16498" y="69694"/>
                  </a:lnTo>
                  <a:lnTo>
                    <a:pt x="5050" y="69694"/>
                  </a:lnTo>
                  <a:lnTo>
                    <a:pt x="5050" y="5050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3C196E7E-6890-46A2-BE3F-20BCC1D7ADEE}"/>
                </a:ext>
              </a:extLst>
            </p:cNvPr>
            <p:cNvSpPr/>
            <p:nvPr/>
          </p:nvSpPr>
          <p:spPr>
            <a:xfrm>
              <a:off x="771032" y="6520668"/>
              <a:ext cx="60604" cy="74071"/>
            </a:xfrm>
            <a:custGeom>
              <a:avLst/>
              <a:gdLst>
                <a:gd name="connsiteX0" fmla="*/ 5050 w 60603"/>
                <a:gd name="connsiteY0" fmla="*/ 5050 h 74071"/>
                <a:gd name="connsiteX1" fmla="*/ 15151 w 60603"/>
                <a:gd name="connsiteY1" fmla="*/ 5050 h 74071"/>
                <a:gd name="connsiteX2" fmla="*/ 50167 w 60603"/>
                <a:gd name="connsiteY2" fmla="*/ 49493 h 74071"/>
                <a:gd name="connsiteX3" fmla="*/ 50167 w 60603"/>
                <a:gd name="connsiteY3" fmla="*/ 5050 h 74071"/>
                <a:gd name="connsiteX4" fmla="*/ 60941 w 60603"/>
                <a:gd name="connsiteY4" fmla="*/ 5050 h 74071"/>
                <a:gd name="connsiteX5" fmla="*/ 60941 w 60603"/>
                <a:gd name="connsiteY5" fmla="*/ 69694 h 74071"/>
                <a:gd name="connsiteX6" fmla="*/ 51513 w 60603"/>
                <a:gd name="connsiteY6" fmla="*/ 69694 h 74071"/>
                <a:gd name="connsiteX7" fmla="*/ 15824 w 60603"/>
                <a:gd name="connsiteY7" fmla="*/ 23905 h 74071"/>
                <a:gd name="connsiteX8" fmla="*/ 15824 w 60603"/>
                <a:gd name="connsiteY8" fmla="*/ 69694 h 74071"/>
                <a:gd name="connsiteX9" fmla="*/ 5050 w 60603"/>
                <a:gd name="connsiteY9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603" h="74071">
                  <a:moveTo>
                    <a:pt x="5050" y="5050"/>
                  </a:moveTo>
                  <a:lnTo>
                    <a:pt x="15151" y="5050"/>
                  </a:lnTo>
                  <a:lnTo>
                    <a:pt x="50167" y="49493"/>
                  </a:lnTo>
                  <a:lnTo>
                    <a:pt x="50167" y="5050"/>
                  </a:lnTo>
                  <a:lnTo>
                    <a:pt x="60941" y="5050"/>
                  </a:lnTo>
                  <a:lnTo>
                    <a:pt x="60941" y="69694"/>
                  </a:lnTo>
                  <a:lnTo>
                    <a:pt x="51513" y="69694"/>
                  </a:lnTo>
                  <a:lnTo>
                    <a:pt x="15824" y="23905"/>
                  </a:lnTo>
                  <a:lnTo>
                    <a:pt x="15824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26378E62-06CA-4E86-8A57-3973C6F58BB1}"/>
                </a:ext>
              </a:extLst>
            </p:cNvPr>
            <p:cNvSpPr/>
            <p:nvPr/>
          </p:nvSpPr>
          <p:spPr>
            <a:xfrm>
              <a:off x="839043" y="6520668"/>
              <a:ext cx="67338" cy="74071"/>
            </a:xfrm>
            <a:custGeom>
              <a:avLst/>
              <a:gdLst>
                <a:gd name="connsiteX0" fmla="*/ 5050 w 67337"/>
                <a:gd name="connsiteY0" fmla="*/ 5050 h 74071"/>
                <a:gd name="connsiteX1" fmla="*/ 17171 w 67337"/>
                <a:gd name="connsiteY1" fmla="*/ 5050 h 74071"/>
                <a:gd name="connsiteX2" fmla="*/ 36699 w 67337"/>
                <a:gd name="connsiteY2" fmla="*/ 35352 h 74071"/>
                <a:gd name="connsiteX3" fmla="*/ 56227 w 67337"/>
                <a:gd name="connsiteY3" fmla="*/ 5050 h 74071"/>
                <a:gd name="connsiteX4" fmla="*/ 68348 w 67337"/>
                <a:gd name="connsiteY4" fmla="*/ 5050 h 74071"/>
                <a:gd name="connsiteX5" fmla="*/ 68348 w 67337"/>
                <a:gd name="connsiteY5" fmla="*/ 69694 h 74071"/>
                <a:gd name="connsiteX6" fmla="*/ 56900 w 67337"/>
                <a:gd name="connsiteY6" fmla="*/ 69694 h 74071"/>
                <a:gd name="connsiteX7" fmla="*/ 56900 w 67337"/>
                <a:gd name="connsiteY7" fmla="*/ 23231 h 74071"/>
                <a:gd name="connsiteX8" fmla="*/ 36699 w 67337"/>
                <a:gd name="connsiteY8" fmla="*/ 53533 h 74071"/>
                <a:gd name="connsiteX9" fmla="*/ 36026 w 67337"/>
                <a:gd name="connsiteY9" fmla="*/ 53533 h 74071"/>
                <a:gd name="connsiteX10" fmla="*/ 15824 w 67337"/>
                <a:gd name="connsiteY10" fmla="*/ 23231 h 74071"/>
                <a:gd name="connsiteX11" fmla="*/ 15824 w 67337"/>
                <a:gd name="connsiteY11" fmla="*/ 69694 h 74071"/>
                <a:gd name="connsiteX12" fmla="*/ 5050 w 67337"/>
                <a:gd name="connsiteY12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7337" h="74071">
                  <a:moveTo>
                    <a:pt x="5050" y="5050"/>
                  </a:moveTo>
                  <a:lnTo>
                    <a:pt x="17171" y="5050"/>
                  </a:lnTo>
                  <a:lnTo>
                    <a:pt x="36699" y="35352"/>
                  </a:lnTo>
                  <a:lnTo>
                    <a:pt x="56227" y="5050"/>
                  </a:lnTo>
                  <a:lnTo>
                    <a:pt x="68348" y="5050"/>
                  </a:lnTo>
                  <a:lnTo>
                    <a:pt x="68348" y="69694"/>
                  </a:lnTo>
                  <a:lnTo>
                    <a:pt x="56900" y="69694"/>
                  </a:lnTo>
                  <a:lnTo>
                    <a:pt x="56900" y="23231"/>
                  </a:lnTo>
                  <a:lnTo>
                    <a:pt x="36699" y="53533"/>
                  </a:lnTo>
                  <a:lnTo>
                    <a:pt x="36026" y="53533"/>
                  </a:lnTo>
                  <a:lnTo>
                    <a:pt x="15824" y="23231"/>
                  </a:lnTo>
                  <a:lnTo>
                    <a:pt x="15824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4F3EA6EC-E077-4695-92C9-0805E14736EF}"/>
                </a:ext>
              </a:extLst>
            </p:cNvPr>
            <p:cNvSpPr/>
            <p:nvPr/>
          </p:nvSpPr>
          <p:spPr>
            <a:xfrm>
              <a:off x="913114" y="6520668"/>
              <a:ext cx="53870" cy="74071"/>
            </a:xfrm>
            <a:custGeom>
              <a:avLst/>
              <a:gdLst>
                <a:gd name="connsiteX0" fmla="*/ 5050 w 53870"/>
                <a:gd name="connsiteY0" fmla="*/ 5050 h 74071"/>
                <a:gd name="connsiteX1" fmla="*/ 52860 w 53870"/>
                <a:gd name="connsiteY1" fmla="*/ 5050 h 74071"/>
                <a:gd name="connsiteX2" fmla="*/ 52860 w 53870"/>
                <a:gd name="connsiteY2" fmla="*/ 15151 h 74071"/>
                <a:gd name="connsiteX3" fmla="*/ 16498 w 53870"/>
                <a:gd name="connsiteY3" fmla="*/ 15151 h 74071"/>
                <a:gd name="connsiteX4" fmla="*/ 16498 w 53870"/>
                <a:gd name="connsiteY4" fmla="*/ 31985 h 74071"/>
                <a:gd name="connsiteX5" fmla="*/ 48820 w 53870"/>
                <a:gd name="connsiteY5" fmla="*/ 31985 h 74071"/>
                <a:gd name="connsiteX6" fmla="*/ 48820 w 53870"/>
                <a:gd name="connsiteY6" fmla="*/ 42086 h 74071"/>
                <a:gd name="connsiteX7" fmla="*/ 16498 w 53870"/>
                <a:gd name="connsiteY7" fmla="*/ 42086 h 74071"/>
                <a:gd name="connsiteX8" fmla="*/ 16498 w 53870"/>
                <a:gd name="connsiteY8" fmla="*/ 59594 h 74071"/>
                <a:gd name="connsiteX9" fmla="*/ 53533 w 53870"/>
                <a:gd name="connsiteY9" fmla="*/ 59594 h 74071"/>
                <a:gd name="connsiteX10" fmla="*/ 53533 w 53870"/>
                <a:gd name="connsiteY10" fmla="*/ 69694 h 74071"/>
                <a:gd name="connsiteX11" fmla="*/ 5050 w 53870"/>
                <a:gd name="connsiteY11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870" h="74071">
                  <a:moveTo>
                    <a:pt x="5050" y="5050"/>
                  </a:moveTo>
                  <a:lnTo>
                    <a:pt x="52860" y="5050"/>
                  </a:lnTo>
                  <a:lnTo>
                    <a:pt x="52860" y="15151"/>
                  </a:lnTo>
                  <a:lnTo>
                    <a:pt x="16498" y="15151"/>
                  </a:lnTo>
                  <a:lnTo>
                    <a:pt x="16498" y="31985"/>
                  </a:lnTo>
                  <a:lnTo>
                    <a:pt x="48820" y="31985"/>
                  </a:lnTo>
                  <a:lnTo>
                    <a:pt x="48820" y="42086"/>
                  </a:lnTo>
                  <a:lnTo>
                    <a:pt x="16498" y="42086"/>
                  </a:lnTo>
                  <a:lnTo>
                    <a:pt x="16498" y="59594"/>
                  </a:lnTo>
                  <a:lnTo>
                    <a:pt x="53533" y="59594"/>
                  </a:lnTo>
                  <a:lnTo>
                    <a:pt x="53533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="" xmlns:a16="http://schemas.microsoft.com/office/drawing/2014/main" id="{CC823A59-5309-4B41-A451-FC7F5D12CDB2}"/>
                </a:ext>
              </a:extLst>
            </p:cNvPr>
            <p:cNvSpPr/>
            <p:nvPr/>
          </p:nvSpPr>
          <p:spPr>
            <a:xfrm>
              <a:off x="973045" y="6520668"/>
              <a:ext cx="60604" cy="74071"/>
            </a:xfrm>
            <a:custGeom>
              <a:avLst/>
              <a:gdLst>
                <a:gd name="connsiteX0" fmla="*/ 5050 w 60603"/>
                <a:gd name="connsiteY0" fmla="*/ 5050 h 74071"/>
                <a:gd name="connsiteX1" fmla="*/ 15151 w 60603"/>
                <a:gd name="connsiteY1" fmla="*/ 5050 h 74071"/>
                <a:gd name="connsiteX2" fmla="*/ 50167 w 60603"/>
                <a:gd name="connsiteY2" fmla="*/ 49493 h 74071"/>
                <a:gd name="connsiteX3" fmla="*/ 50167 w 60603"/>
                <a:gd name="connsiteY3" fmla="*/ 5050 h 74071"/>
                <a:gd name="connsiteX4" fmla="*/ 60941 w 60603"/>
                <a:gd name="connsiteY4" fmla="*/ 5050 h 74071"/>
                <a:gd name="connsiteX5" fmla="*/ 60941 w 60603"/>
                <a:gd name="connsiteY5" fmla="*/ 69694 h 74071"/>
                <a:gd name="connsiteX6" fmla="*/ 51513 w 60603"/>
                <a:gd name="connsiteY6" fmla="*/ 69694 h 74071"/>
                <a:gd name="connsiteX7" fmla="*/ 15824 w 60603"/>
                <a:gd name="connsiteY7" fmla="*/ 23905 h 74071"/>
                <a:gd name="connsiteX8" fmla="*/ 15824 w 60603"/>
                <a:gd name="connsiteY8" fmla="*/ 69694 h 74071"/>
                <a:gd name="connsiteX9" fmla="*/ 5050 w 60603"/>
                <a:gd name="connsiteY9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603" h="74071">
                  <a:moveTo>
                    <a:pt x="5050" y="5050"/>
                  </a:moveTo>
                  <a:lnTo>
                    <a:pt x="15151" y="5050"/>
                  </a:lnTo>
                  <a:lnTo>
                    <a:pt x="50167" y="49493"/>
                  </a:lnTo>
                  <a:lnTo>
                    <a:pt x="50167" y="5050"/>
                  </a:lnTo>
                  <a:lnTo>
                    <a:pt x="60941" y="5050"/>
                  </a:lnTo>
                  <a:lnTo>
                    <a:pt x="60941" y="69694"/>
                  </a:lnTo>
                  <a:lnTo>
                    <a:pt x="51513" y="69694"/>
                  </a:lnTo>
                  <a:lnTo>
                    <a:pt x="15824" y="23905"/>
                  </a:lnTo>
                  <a:lnTo>
                    <a:pt x="15824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E13C67E8-7984-4489-B473-AB028991406C}"/>
                </a:ext>
              </a:extLst>
            </p:cNvPr>
            <p:cNvSpPr/>
            <p:nvPr/>
          </p:nvSpPr>
          <p:spPr>
            <a:xfrm>
              <a:off x="1038362" y="6520668"/>
              <a:ext cx="60604" cy="74071"/>
            </a:xfrm>
            <a:custGeom>
              <a:avLst/>
              <a:gdLst>
                <a:gd name="connsiteX0" fmla="*/ 25252 w 60603"/>
                <a:gd name="connsiteY0" fmla="*/ 15151 h 74071"/>
                <a:gd name="connsiteX1" fmla="*/ 5050 w 60603"/>
                <a:gd name="connsiteY1" fmla="*/ 15151 h 74071"/>
                <a:gd name="connsiteX2" fmla="*/ 5050 w 60603"/>
                <a:gd name="connsiteY2" fmla="*/ 5050 h 74071"/>
                <a:gd name="connsiteX3" fmla="*/ 57574 w 60603"/>
                <a:gd name="connsiteY3" fmla="*/ 5050 h 74071"/>
                <a:gd name="connsiteX4" fmla="*/ 57574 w 60603"/>
                <a:gd name="connsiteY4" fmla="*/ 15151 h 74071"/>
                <a:gd name="connsiteX5" fmla="*/ 36699 w 60603"/>
                <a:gd name="connsiteY5" fmla="*/ 15151 h 74071"/>
                <a:gd name="connsiteX6" fmla="*/ 36699 w 60603"/>
                <a:gd name="connsiteY6" fmla="*/ 69694 h 74071"/>
                <a:gd name="connsiteX7" fmla="*/ 25252 w 60603"/>
                <a:gd name="connsiteY7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603" h="74071">
                  <a:moveTo>
                    <a:pt x="25252" y="15151"/>
                  </a:moveTo>
                  <a:lnTo>
                    <a:pt x="5050" y="15151"/>
                  </a:lnTo>
                  <a:lnTo>
                    <a:pt x="5050" y="5050"/>
                  </a:lnTo>
                  <a:lnTo>
                    <a:pt x="57574" y="5050"/>
                  </a:lnTo>
                  <a:lnTo>
                    <a:pt x="57574" y="15151"/>
                  </a:lnTo>
                  <a:lnTo>
                    <a:pt x="36699" y="15151"/>
                  </a:lnTo>
                  <a:lnTo>
                    <a:pt x="36699" y="69694"/>
                  </a:lnTo>
                  <a:lnTo>
                    <a:pt x="25252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</p:grpSp>
      <p:sp>
        <p:nvSpPr>
          <p:cNvPr id="67" name="Picture Placeholder 66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2910114"/>
          </a:xfrm>
          <a:custGeom>
            <a:avLst/>
            <a:gdLst>
              <a:gd name="connsiteX0" fmla="*/ 0 w 12192000"/>
              <a:gd name="connsiteY0" fmla="*/ 0 h 2910114"/>
              <a:gd name="connsiteX1" fmla="*/ 12192000 w 12192000"/>
              <a:gd name="connsiteY1" fmla="*/ 0 h 2910114"/>
              <a:gd name="connsiteX2" fmla="*/ 12192000 w 12192000"/>
              <a:gd name="connsiteY2" fmla="*/ 2089480 h 2910114"/>
              <a:gd name="connsiteX3" fmla="*/ 12192000 w 12192000"/>
              <a:gd name="connsiteY3" fmla="*/ 2910114 h 2910114"/>
              <a:gd name="connsiteX4" fmla="*/ 0 w 12192000"/>
              <a:gd name="connsiteY4" fmla="*/ 2910114 h 2910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2910114">
                <a:moveTo>
                  <a:pt x="0" y="0"/>
                </a:moveTo>
                <a:lnTo>
                  <a:pt x="12192000" y="0"/>
                </a:lnTo>
                <a:lnTo>
                  <a:pt x="12192000" y="2089480"/>
                </a:lnTo>
                <a:lnTo>
                  <a:pt x="12192000" y="2910114"/>
                </a:lnTo>
                <a:lnTo>
                  <a:pt x="0" y="2910114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4" y="2005241"/>
            <a:ext cx="11306173" cy="540310"/>
          </a:xfrm>
        </p:spPr>
        <p:txBody>
          <a:bodyPr lIns="0" tIns="0" rIns="0" bIns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3" y="3385458"/>
            <a:ext cx="5564188" cy="2160105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defRPr/>
            </a:lvl1pPr>
            <a:lvl2pPr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defRPr/>
            </a:lvl2pPr>
            <a:lvl3pPr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3" name="Content Placeholder 2"/>
          <p:cNvSpPr>
            <a:spLocks noGrp="1"/>
          </p:cNvSpPr>
          <p:nvPr>
            <p:ph idx="10"/>
          </p:nvPr>
        </p:nvSpPr>
        <p:spPr>
          <a:xfrm>
            <a:off x="6193902" y="3385458"/>
            <a:ext cx="5564188" cy="2160105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defRPr/>
            </a:lvl1pPr>
            <a:lvl2pPr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defRPr/>
            </a:lvl2pPr>
            <a:lvl3pPr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70F17E73-6792-40C8-8C15-06EC5B21EE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62" b="18027"/>
          <a:stretch/>
        </p:blipFill>
        <p:spPr>
          <a:xfrm>
            <a:off x="10168933" y="4596276"/>
            <a:ext cx="2023068" cy="2261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84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Image 1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5">
            <a:extLst>
              <a:ext uri="{FF2B5EF4-FFF2-40B4-BE49-F238E27FC236}">
                <a16:creationId xmlns="" xmlns:a16="http://schemas.microsoft.com/office/drawing/2014/main" id="{5DA4DE15-1135-4A7C-8611-C6E6A7942949}"/>
              </a:ext>
            </a:extLst>
          </p:cNvPr>
          <p:cNvGrpSpPr/>
          <p:nvPr userDrawn="1"/>
        </p:nvGrpSpPr>
        <p:grpSpPr>
          <a:xfrm>
            <a:off x="420202" y="5825072"/>
            <a:ext cx="713780" cy="769667"/>
            <a:chOff x="420202" y="5825072"/>
            <a:chExt cx="713780" cy="769667"/>
          </a:xfrm>
        </p:grpSpPr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208E76F6-379B-4EED-81F0-2DE09CF49997}"/>
                </a:ext>
              </a:extLst>
            </p:cNvPr>
            <p:cNvSpPr/>
            <p:nvPr/>
          </p:nvSpPr>
          <p:spPr>
            <a:xfrm>
              <a:off x="546797" y="5883656"/>
              <a:ext cx="141409" cy="329954"/>
            </a:xfrm>
            <a:custGeom>
              <a:avLst/>
              <a:gdLst>
                <a:gd name="connsiteX0" fmla="*/ 17845 w 141409"/>
                <a:gd name="connsiteY0" fmla="*/ 5050 h 329953"/>
                <a:gd name="connsiteX1" fmla="*/ 9764 w 141409"/>
                <a:gd name="connsiteY1" fmla="*/ 13131 h 329953"/>
                <a:gd name="connsiteX2" fmla="*/ 7744 w 141409"/>
                <a:gd name="connsiteY2" fmla="*/ 34005 h 329953"/>
                <a:gd name="connsiteX3" fmla="*/ 5050 w 141409"/>
                <a:gd name="connsiteY3" fmla="*/ 87202 h 329953"/>
                <a:gd name="connsiteX4" fmla="*/ 42759 w 141409"/>
                <a:gd name="connsiteY4" fmla="*/ 263626 h 329953"/>
                <a:gd name="connsiteX5" fmla="*/ 138379 w 141409"/>
                <a:gd name="connsiteY5" fmla="*/ 330290 h 329953"/>
                <a:gd name="connsiteX6" fmla="*/ 96630 w 141409"/>
                <a:gd name="connsiteY6" fmla="*/ 271033 h 329953"/>
                <a:gd name="connsiteX7" fmla="*/ 83162 w 141409"/>
                <a:gd name="connsiteY7" fmla="*/ 174067 h 329953"/>
                <a:gd name="connsiteX8" fmla="*/ 93936 w 141409"/>
                <a:gd name="connsiteY8" fmla="*/ 67674 h 329953"/>
                <a:gd name="connsiteX9" fmla="*/ 93936 w 141409"/>
                <a:gd name="connsiteY9" fmla="*/ 67001 h 329953"/>
                <a:gd name="connsiteX10" fmla="*/ 104710 w 141409"/>
                <a:gd name="connsiteY10" fmla="*/ 51513 h 329953"/>
                <a:gd name="connsiteX11" fmla="*/ 26598 w 141409"/>
                <a:gd name="connsiteY11" fmla="*/ 9091 h 329953"/>
                <a:gd name="connsiteX12" fmla="*/ 20538 w 141409"/>
                <a:gd name="connsiteY12" fmla="*/ 6397 h 329953"/>
                <a:gd name="connsiteX13" fmla="*/ 20538 w 141409"/>
                <a:gd name="connsiteY13" fmla="*/ 6397 h 329953"/>
                <a:gd name="connsiteX14" fmla="*/ 20538 w 141409"/>
                <a:gd name="connsiteY14" fmla="*/ 6397 h 329953"/>
                <a:gd name="connsiteX15" fmla="*/ 17845 w 141409"/>
                <a:gd name="connsiteY15" fmla="*/ 5050 h 329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1409" h="329953">
                  <a:moveTo>
                    <a:pt x="17845" y="5050"/>
                  </a:moveTo>
                  <a:cubicBezTo>
                    <a:pt x="13131" y="5050"/>
                    <a:pt x="11111" y="7744"/>
                    <a:pt x="9764" y="13131"/>
                  </a:cubicBezTo>
                  <a:cubicBezTo>
                    <a:pt x="9764" y="13131"/>
                    <a:pt x="8417" y="20538"/>
                    <a:pt x="7744" y="34005"/>
                  </a:cubicBezTo>
                  <a:cubicBezTo>
                    <a:pt x="6397" y="46126"/>
                    <a:pt x="5050" y="64307"/>
                    <a:pt x="5050" y="87202"/>
                  </a:cubicBezTo>
                  <a:cubicBezTo>
                    <a:pt x="5050" y="137705"/>
                    <a:pt x="11784" y="209083"/>
                    <a:pt x="42759" y="263626"/>
                  </a:cubicBezTo>
                  <a:cubicBezTo>
                    <a:pt x="67001" y="305375"/>
                    <a:pt x="100670" y="328944"/>
                    <a:pt x="138379" y="330290"/>
                  </a:cubicBezTo>
                  <a:cubicBezTo>
                    <a:pt x="123565" y="318843"/>
                    <a:pt x="106057" y="299988"/>
                    <a:pt x="96630" y="271033"/>
                  </a:cubicBezTo>
                  <a:cubicBezTo>
                    <a:pt x="87876" y="243425"/>
                    <a:pt x="83162" y="210430"/>
                    <a:pt x="83162" y="174067"/>
                  </a:cubicBezTo>
                  <a:cubicBezTo>
                    <a:pt x="83162" y="123564"/>
                    <a:pt x="91916" y="79795"/>
                    <a:pt x="93936" y="67674"/>
                  </a:cubicBezTo>
                  <a:cubicBezTo>
                    <a:pt x="93936" y="67674"/>
                    <a:pt x="93936" y="67001"/>
                    <a:pt x="93936" y="67001"/>
                  </a:cubicBezTo>
                  <a:cubicBezTo>
                    <a:pt x="95283" y="59594"/>
                    <a:pt x="99323" y="54207"/>
                    <a:pt x="104710" y="51513"/>
                  </a:cubicBezTo>
                  <a:cubicBezTo>
                    <a:pt x="66328" y="26598"/>
                    <a:pt x="32659" y="12457"/>
                    <a:pt x="26598" y="9091"/>
                  </a:cubicBezTo>
                  <a:cubicBezTo>
                    <a:pt x="22558" y="7070"/>
                    <a:pt x="20538" y="6397"/>
                    <a:pt x="20538" y="6397"/>
                  </a:cubicBezTo>
                  <a:lnTo>
                    <a:pt x="20538" y="6397"/>
                  </a:lnTo>
                  <a:lnTo>
                    <a:pt x="20538" y="6397"/>
                  </a:lnTo>
                  <a:cubicBezTo>
                    <a:pt x="20538" y="5050"/>
                    <a:pt x="19191" y="5050"/>
                    <a:pt x="17845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B6E7F5F0-1588-4677-B5C7-E5394E238290}"/>
                </a:ext>
              </a:extLst>
            </p:cNvPr>
            <p:cNvSpPr/>
            <p:nvPr/>
          </p:nvSpPr>
          <p:spPr>
            <a:xfrm>
              <a:off x="764899" y="5942239"/>
              <a:ext cx="148143" cy="282817"/>
            </a:xfrm>
            <a:custGeom>
              <a:avLst/>
              <a:gdLst>
                <a:gd name="connsiteX0" fmla="*/ 129024 w 148143"/>
                <a:gd name="connsiteY0" fmla="*/ 5050 h 282817"/>
                <a:gd name="connsiteX1" fmla="*/ 125657 w 148143"/>
                <a:gd name="connsiteY1" fmla="*/ 6397 h 282817"/>
                <a:gd name="connsiteX2" fmla="*/ 122290 w 148143"/>
                <a:gd name="connsiteY2" fmla="*/ 9091 h 282817"/>
                <a:gd name="connsiteX3" fmla="*/ 112863 w 148143"/>
                <a:gd name="connsiteY3" fmla="*/ 17171 h 282817"/>
                <a:gd name="connsiteX4" fmla="*/ 81214 w 148143"/>
                <a:gd name="connsiteY4" fmla="*/ 48146 h 282817"/>
                <a:gd name="connsiteX5" fmla="*/ 16570 w 148143"/>
                <a:gd name="connsiteY5" fmla="*/ 154540 h 282817"/>
                <a:gd name="connsiteX6" fmla="*/ 5123 w 148143"/>
                <a:gd name="connsiteY6" fmla="*/ 221204 h 282817"/>
                <a:gd name="connsiteX7" fmla="*/ 11856 w 148143"/>
                <a:gd name="connsiteY7" fmla="*/ 255546 h 282817"/>
                <a:gd name="connsiteX8" fmla="*/ 31384 w 148143"/>
                <a:gd name="connsiteY8" fmla="*/ 275074 h 282817"/>
                <a:gd name="connsiteX9" fmla="*/ 45525 w 148143"/>
                <a:gd name="connsiteY9" fmla="*/ 277767 h 282817"/>
                <a:gd name="connsiteX10" fmla="*/ 45525 w 148143"/>
                <a:gd name="connsiteY10" fmla="*/ 277767 h 282817"/>
                <a:gd name="connsiteX11" fmla="*/ 131044 w 148143"/>
                <a:gd name="connsiteY11" fmla="*/ 207063 h 282817"/>
                <a:gd name="connsiteX12" fmla="*/ 143165 w 148143"/>
                <a:gd name="connsiteY12" fmla="*/ 114137 h 282817"/>
                <a:gd name="connsiteX13" fmla="*/ 134411 w 148143"/>
                <a:gd name="connsiteY13" fmla="*/ 18518 h 282817"/>
                <a:gd name="connsiteX14" fmla="*/ 133064 w 148143"/>
                <a:gd name="connsiteY14" fmla="*/ 10437 h 282817"/>
                <a:gd name="connsiteX15" fmla="*/ 129024 w 148143"/>
                <a:gd name="connsiteY15" fmla="*/ 5050 h 282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8143" h="282817">
                  <a:moveTo>
                    <a:pt x="129024" y="5050"/>
                  </a:moveTo>
                  <a:cubicBezTo>
                    <a:pt x="128351" y="5050"/>
                    <a:pt x="127004" y="5724"/>
                    <a:pt x="125657" y="6397"/>
                  </a:cubicBezTo>
                  <a:cubicBezTo>
                    <a:pt x="125657" y="6397"/>
                    <a:pt x="124311" y="7070"/>
                    <a:pt x="122290" y="9091"/>
                  </a:cubicBezTo>
                  <a:cubicBezTo>
                    <a:pt x="120270" y="11111"/>
                    <a:pt x="116903" y="13804"/>
                    <a:pt x="112863" y="17171"/>
                  </a:cubicBezTo>
                  <a:cubicBezTo>
                    <a:pt x="106803" y="22558"/>
                    <a:pt x="95355" y="33332"/>
                    <a:pt x="81214" y="48146"/>
                  </a:cubicBezTo>
                  <a:cubicBezTo>
                    <a:pt x="59666" y="72388"/>
                    <a:pt x="30711" y="110770"/>
                    <a:pt x="16570" y="154540"/>
                  </a:cubicBezTo>
                  <a:cubicBezTo>
                    <a:pt x="8490" y="180128"/>
                    <a:pt x="4449" y="202349"/>
                    <a:pt x="5123" y="221204"/>
                  </a:cubicBezTo>
                  <a:cubicBezTo>
                    <a:pt x="5123" y="234671"/>
                    <a:pt x="7143" y="246118"/>
                    <a:pt x="11856" y="255546"/>
                  </a:cubicBezTo>
                  <a:cubicBezTo>
                    <a:pt x="15897" y="264300"/>
                    <a:pt x="22631" y="271033"/>
                    <a:pt x="31384" y="275074"/>
                  </a:cubicBezTo>
                  <a:cubicBezTo>
                    <a:pt x="35425" y="276420"/>
                    <a:pt x="40138" y="277767"/>
                    <a:pt x="45525" y="277767"/>
                  </a:cubicBezTo>
                  <a:lnTo>
                    <a:pt x="45525" y="277767"/>
                  </a:lnTo>
                  <a:cubicBezTo>
                    <a:pt x="71787" y="277767"/>
                    <a:pt x="116230" y="255546"/>
                    <a:pt x="131044" y="207063"/>
                  </a:cubicBezTo>
                  <a:cubicBezTo>
                    <a:pt x="139125" y="180801"/>
                    <a:pt x="143165" y="149826"/>
                    <a:pt x="143165" y="114137"/>
                  </a:cubicBezTo>
                  <a:cubicBezTo>
                    <a:pt x="143165" y="70368"/>
                    <a:pt x="137105" y="32659"/>
                    <a:pt x="134411" y="18518"/>
                  </a:cubicBezTo>
                  <a:cubicBezTo>
                    <a:pt x="133064" y="13131"/>
                    <a:pt x="133064" y="10437"/>
                    <a:pt x="133064" y="10437"/>
                  </a:cubicBezTo>
                  <a:cubicBezTo>
                    <a:pt x="132391" y="8417"/>
                    <a:pt x="131044" y="5050"/>
                    <a:pt x="129024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2E11E243-4006-4D0C-AD3F-718EE57417A4}"/>
                </a:ext>
              </a:extLst>
            </p:cNvPr>
            <p:cNvSpPr/>
            <p:nvPr/>
          </p:nvSpPr>
          <p:spPr>
            <a:xfrm>
              <a:off x="640396" y="5942239"/>
              <a:ext cx="134676" cy="282817"/>
            </a:xfrm>
            <a:custGeom>
              <a:avLst/>
              <a:gdLst>
                <a:gd name="connsiteX0" fmla="*/ 20538 w 134675"/>
                <a:gd name="connsiteY0" fmla="*/ 5050 h 282817"/>
                <a:gd name="connsiteX1" fmla="*/ 15824 w 134675"/>
                <a:gd name="connsiteY1" fmla="*/ 10437 h 282817"/>
                <a:gd name="connsiteX2" fmla="*/ 14478 w 134675"/>
                <a:gd name="connsiteY2" fmla="*/ 18518 h 282817"/>
                <a:gd name="connsiteX3" fmla="*/ 10437 w 134675"/>
                <a:gd name="connsiteY3" fmla="*/ 40739 h 282817"/>
                <a:gd name="connsiteX4" fmla="*/ 5050 w 134675"/>
                <a:gd name="connsiteY4" fmla="*/ 114137 h 282817"/>
                <a:gd name="connsiteX5" fmla="*/ 17845 w 134675"/>
                <a:gd name="connsiteY5" fmla="*/ 206389 h 282817"/>
                <a:gd name="connsiteX6" fmla="*/ 105384 w 134675"/>
                <a:gd name="connsiteY6" fmla="*/ 277767 h 282817"/>
                <a:gd name="connsiteX7" fmla="*/ 105384 w 134675"/>
                <a:gd name="connsiteY7" fmla="*/ 277767 h 282817"/>
                <a:gd name="connsiteX8" fmla="*/ 120198 w 134675"/>
                <a:gd name="connsiteY8" fmla="*/ 275074 h 282817"/>
                <a:gd name="connsiteX9" fmla="*/ 126932 w 134675"/>
                <a:gd name="connsiteY9" fmla="*/ 271707 h 282817"/>
                <a:gd name="connsiteX10" fmla="*/ 121545 w 134675"/>
                <a:gd name="connsiteY10" fmla="*/ 262953 h 282817"/>
                <a:gd name="connsiteX11" fmla="*/ 114137 w 134675"/>
                <a:gd name="connsiteY11" fmla="*/ 221877 h 282817"/>
                <a:gd name="connsiteX12" fmla="*/ 126932 w 134675"/>
                <a:gd name="connsiteY12" fmla="*/ 151173 h 282817"/>
                <a:gd name="connsiteX13" fmla="*/ 129625 w 134675"/>
                <a:gd name="connsiteY13" fmla="*/ 143766 h 282817"/>
                <a:gd name="connsiteX14" fmla="*/ 130299 w 134675"/>
                <a:gd name="connsiteY14" fmla="*/ 141072 h 282817"/>
                <a:gd name="connsiteX15" fmla="*/ 27945 w 134675"/>
                <a:gd name="connsiteY15" fmla="*/ 9764 h 282817"/>
                <a:gd name="connsiteX16" fmla="*/ 24578 w 134675"/>
                <a:gd name="connsiteY16" fmla="*/ 7070 h 282817"/>
                <a:gd name="connsiteX17" fmla="*/ 20538 w 134675"/>
                <a:gd name="connsiteY17" fmla="*/ 5050 h 282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4675" h="282817">
                  <a:moveTo>
                    <a:pt x="20538" y="5050"/>
                  </a:moveTo>
                  <a:cubicBezTo>
                    <a:pt x="18518" y="5050"/>
                    <a:pt x="16498" y="8417"/>
                    <a:pt x="15824" y="10437"/>
                  </a:cubicBezTo>
                  <a:cubicBezTo>
                    <a:pt x="15824" y="11111"/>
                    <a:pt x="15151" y="13804"/>
                    <a:pt x="14478" y="18518"/>
                  </a:cubicBezTo>
                  <a:cubicBezTo>
                    <a:pt x="13804" y="21885"/>
                    <a:pt x="12457" y="29965"/>
                    <a:pt x="10437" y="40739"/>
                  </a:cubicBezTo>
                  <a:cubicBezTo>
                    <a:pt x="7744" y="58247"/>
                    <a:pt x="5050" y="84509"/>
                    <a:pt x="5050" y="114137"/>
                  </a:cubicBezTo>
                  <a:cubicBezTo>
                    <a:pt x="5050" y="149826"/>
                    <a:pt x="9091" y="180801"/>
                    <a:pt x="17845" y="206389"/>
                  </a:cubicBezTo>
                  <a:cubicBezTo>
                    <a:pt x="33332" y="255546"/>
                    <a:pt x="78448" y="277767"/>
                    <a:pt x="105384" y="277767"/>
                  </a:cubicBezTo>
                  <a:lnTo>
                    <a:pt x="105384" y="277767"/>
                  </a:lnTo>
                  <a:cubicBezTo>
                    <a:pt x="111444" y="277767"/>
                    <a:pt x="116158" y="277094"/>
                    <a:pt x="120198" y="275074"/>
                  </a:cubicBezTo>
                  <a:cubicBezTo>
                    <a:pt x="122218" y="274400"/>
                    <a:pt x="124238" y="273053"/>
                    <a:pt x="126932" y="271707"/>
                  </a:cubicBezTo>
                  <a:cubicBezTo>
                    <a:pt x="124912" y="269013"/>
                    <a:pt x="122891" y="266320"/>
                    <a:pt x="121545" y="262953"/>
                  </a:cubicBezTo>
                  <a:cubicBezTo>
                    <a:pt x="116831" y="251506"/>
                    <a:pt x="114137" y="238711"/>
                    <a:pt x="114137" y="221877"/>
                  </a:cubicBezTo>
                  <a:cubicBezTo>
                    <a:pt x="114137" y="201676"/>
                    <a:pt x="118851" y="177434"/>
                    <a:pt x="126932" y="151173"/>
                  </a:cubicBezTo>
                  <a:cubicBezTo>
                    <a:pt x="127605" y="148479"/>
                    <a:pt x="128278" y="146459"/>
                    <a:pt x="129625" y="143766"/>
                  </a:cubicBezTo>
                  <a:cubicBezTo>
                    <a:pt x="129625" y="143092"/>
                    <a:pt x="130299" y="141745"/>
                    <a:pt x="130299" y="141072"/>
                  </a:cubicBezTo>
                  <a:cubicBezTo>
                    <a:pt x="101343" y="69694"/>
                    <a:pt x="35352" y="15824"/>
                    <a:pt x="27945" y="9764"/>
                  </a:cubicBezTo>
                  <a:cubicBezTo>
                    <a:pt x="25252" y="7744"/>
                    <a:pt x="24578" y="7070"/>
                    <a:pt x="24578" y="7070"/>
                  </a:cubicBezTo>
                  <a:cubicBezTo>
                    <a:pt x="23232" y="5724"/>
                    <a:pt x="21885" y="5050"/>
                    <a:pt x="20538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D6162AB1-1C6D-4EDC-90BD-5B686EC04005}"/>
                </a:ext>
              </a:extLst>
            </p:cNvPr>
            <p:cNvSpPr/>
            <p:nvPr/>
          </p:nvSpPr>
          <p:spPr>
            <a:xfrm>
              <a:off x="705041" y="5825072"/>
              <a:ext cx="141409" cy="242415"/>
            </a:xfrm>
            <a:custGeom>
              <a:avLst/>
              <a:gdLst>
                <a:gd name="connsiteX0" fmla="*/ 72388 w 141409"/>
                <a:gd name="connsiteY0" fmla="*/ 5050 h 242414"/>
                <a:gd name="connsiteX1" fmla="*/ 67674 w 141409"/>
                <a:gd name="connsiteY1" fmla="*/ 9091 h 242414"/>
                <a:gd name="connsiteX2" fmla="*/ 64308 w 141409"/>
                <a:gd name="connsiteY2" fmla="*/ 14478 h 242414"/>
                <a:gd name="connsiteX3" fmla="*/ 54880 w 141409"/>
                <a:gd name="connsiteY3" fmla="*/ 30639 h 242414"/>
                <a:gd name="connsiteX4" fmla="*/ 25925 w 141409"/>
                <a:gd name="connsiteY4" fmla="*/ 89222 h 242414"/>
                <a:gd name="connsiteX5" fmla="*/ 5050 w 141409"/>
                <a:gd name="connsiteY5" fmla="*/ 143092 h 242414"/>
                <a:gd name="connsiteX6" fmla="*/ 74408 w 141409"/>
                <a:gd name="connsiteY6" fmla="*/ 238711 h 242414"/>
                <a:gd name="connsiteX7" fmla="*/ 141073 w 141409"/>
                <a:gd name="connsiteY7" fmla="*/ 144439 h 242414"/>
                <a:gd name="connsiteX8" fmla="*/ 81142 w 141409"/>
                <a:gd name="connsiteY8" fmla="*/ 14478 h 242414"/>
                <a:gd name="connsiteX9" fmla="*/ 77775 w 141409"/>
                <a:gd name="connsiteY9" fmla="*/ 8417 h 242414"/>
                <a:gd name="connsiteX10" fmla="*/ 72388 w 141409"/>
                <a:gd name="connsiteY10" fmla="*/ 5050 h 242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1409" h="242414">
                  <a:moveTo>
                    <a:pt x="72388" y="5050"/>
                  </a:moveTo>
                  <a:cubicBezTo>
                    <a:pt x="71041" y="5050"/>
                    <a:pt x="69021" y="6397"/>
                    <a:pt x="67674" y="9091"/>
                  </a:cubicBezTo>
                  <a:cubicBezTo>
                    <a:pt x="67674" y="9091"/>
                    <a:pt x="66328" y="11111"/>
                    <a:pt x="64308" y="14478"/>
                  </a:cubicBezTo>
                  <a:cubicBezTo>
                    <a:pt x="60941" y="19865"/>
                    <a:pt x="57574" y="25252"/>
                    <a:pt x="54880" y="30639"/>
                  </a:cubicBezTo>
                  <a:cubicBezTo>
                    <a:pt x="47473" y="43433"/>
                    <a:pt x="36699" y="63634"/>
                    <a:pt x="25925" y="89222"/>
                  </a:cubicBezTo>
                  <a:cubicBezTo>
                    <a:pt x="18518" y="106730"/>
                    <a:pt x="11111" y="124911"/>
                    <a:pt x="5050" y="143092"/>
                  </a:cubicBezTo>
                  <a:cubicBezTo>
                    <a:pt x="26598" y="164640"/>
                    <a:pt x="55554" y="197636"/>
                    <a:pt x="74408" y="238711"/>
                  </a:cubicBezTo>
                  <a:cubicBezTo>
                    <a:pt x="89223" y="207063"/>
                    <a:pt x="111444" y="175414"/>
                    <a:pt x="141073" y="144439"/>
                  </a:cubicBezTo>
                  <a:cubicBezTo>
                    <a:pt x="120871" y="83162"/>
                    <a:pt x="92589" y="33332"/>
                    <a:pt x="81142" y="14478"/>
                  </a:cubicBezTo>
                  <a:cubicBezTo>
                    <a:pt x="78448" y="10437"/>
                    <a:pt x="77775" y="8417"/>
                    <a:pt x="77775" y="8417"/>
                  </a:cubicBezTo>
                  <a:cubicBezTo>
                    <a:pt x="74408" y="5050"/>
                    <a:pt x="72388" y="5050"/>
                    <a:pt x="72388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9B1C07C3-26C7-42BD-8F52-00BEF24DEF7C}"/>
                </a:ext>
              </a:extLst>
            </p:cNvPr>
            <p:cNvSpPr/>
            <p:nvPr/>
          </p:nvSpPr>
          <p:spPr>
            <a:xfrm>
              <a:off x="864631" y="5883656"/>
              <a:ext cx="141409" cy="329954"/>
            </a:xfrm>
            <a:custGeom>
              <a:avLst/>
              <a:gdLst>
                <a:gd name="connsiteX0" fmla="*/ 124912 w 141409"/>
                <a:gd name="connsiteY0" fmla="*/ 5050 h 329953"/>
                <a:gd name="connsiteX1" fmla="*/ 120871 w 141409"/>
                <a:gd name="connsiteY1" fmla="*/ 5724 h 329953"/>
                <a:gd name="connsiteX2" fmla="*/ 120871 w 141409"/>
                <a:gd name="connsiteY2" fmla="*/ 5724 h 329953"/>
                <a:gd name="connsiteX3" fmla="*/ 120871 w 141409"/>
                <a:gd name="connsiteY3" fmla="*/ 5724 h 329953"/>
                <a:gd name="connsiteX4" fmla="*/ 114811 w 141409"/>
                <a:gd name="connsiteY4" fmla="*/ 8417 h 329953"/>
                <a:gd name="connsiteX5" fmla="*/ 99997 w 141409"/>
                <a:gd name="connsiteY5" fmla="*/ 15151 h 329953"/>
                <a:gd name="connsiteX6" fmla="*/ 97976 w 141409"/>
                <a:gd name="connsiteY6" fmla="*/ 15824 h 329953"/>
                <a:gd name="connsiteX7" fmla="*/ 42759 w 141409"/>
                <a:gd name="connsiteY7" fmla="*/ 46126 h 329953"/>
                <a:gd name="connsiteX8" fmla="*/ 36699 w 141409"/>
                <a:gd name="connsiteY8" fmla="*/ 49493 h 329953"/>
                <a:gd name="connsiteX9" fmla="*/ 48147 w 141409"/>
                <a:gd name="connsiteY9" fmla="*/ 64981 h 329953"/>
                <a:gd name="connsiteX10" fmla="*/ 48147 w 141409"/>
                <a:gd name="connsiteY10" fmla="*/ 65654 h 329953"/>
                <a:gd name="connsiteX11" fmla="*/ 58921 w 141409"/>
                <a:gd name="connsiteY11" fmla="*/ 172047 h 329953"/>
                <a:gd name="connsiteX12" fmla="*/ 46126 w 141409"/>
                <a:gd name="connsiteY12" fmla="*/ 269013 h 329953"/>
                <a:gd name="connsiteX13" fmla="*/ 5050 w 141409"/>
                <a:gd name="connsiteY13" fmla="*/ 328270 h 329953"/>
                <a:gd name="connsiteX14" fmla="*/ 99323 w 141409"/>
                <a:gd name="connsiteY14" fmla="*/ 261606 h 329953"/>
                <a:gd name="connsiteX15" fmla="*/ 137032 w 141409"/>
                <a:gd name="connsiteY15" fmla="*/ 85182 h 329953"/>
                <a:gd name="connsiteX16" fmla="*/ 134339 w 141409"/>
                <a:gd name="connsiteY16" fmla="*/ 31985 h 329953"/>
                <a:gd name="connsiteX17" fmla="*/ 132319 w 141409"/>
                <a:gd name="connsiteY17" fmla="*/ 11784 h 329953"/>
                <a:gd name="connsiteX18" fmla="*/ 124912 w 141409"/>
                <a:gd name="connsiteY18" fmla="*/ 5050 h 329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1409" h="329953">
                  <a:moveTo>
                    <a:pt x="124912" y="5050"/>
                  </a:moveTo>
                  <a:cubicBezTo>
                    <a:pt x="124238" y="5050"/>
                    <a:pt x="122891" y="5050"/>
                    <a:pt x="120871" y="5724"/>
                  </a:cubicBezTo>
                  <a:lnTo>
                    <a:pt x="120871" y="5724"/>
                  </a:lnTo>
                  <a:lnTo>
                    <a:pt x="120871" y="5724"/>
                  </a:lnTo>
                  <a:cubicBezTo>
                    <a:pt x="120871" y="5724"/>
                    <a:pt x="118851" y="6397"/>
                    <a:pt x="114811" y="8417"/>
                  </a:cubicBezTo>
                  <a:cubicBezTo>
                    <a:pt x="111444" y="9764"/>
                    <a:pt x="106057" y="12457"/>
                    <a:pt x="99997" y="15151"/>
                  </a:cubicBezTo>
                  <a:lnTo>
                    <a:pt x="97976" y="15824"/>
                  </a:lnTo>
                  <a:cubicBezTo>
                    <a:pt x="79122" y="25252"/>
                    <a:pt x="60267" y="35352"/>
                    <a:pt x="42759" y="46126"/>
                  </a:cubicBezTo>
                  <a:cubicBezTo>
                    <a:pt x="40739" y="47473"/>
                    <a:pt x="38719" y="48820"/>
                    <a:pt x="36699" y="49493"/>
                  </a:cubicBezTo>
                  <a:cubicBezTo>
                    <a:pt x="42086" y="52187"/>
                    <a:pt x="46126" y="58247"/>
                    <a:pt x="48147" y="64981"/>
                  </a:cubicBezTo>
                  <a:cubicBezTo>
                    <a:pt x="48147" y="64981"/>
                    <a:pt x="48147" y="65654"/>
                    <a:pt x="48147" y="65654"/>
                  </a:cubicBezTo>
                  <a:cubicBezTo>
                    <a:pt x="50840" y="77775"/>
                    <a:pt x="58921" y="121544"/>
                    <a:pt x="58921" y="172047"/>
                  </a:cubicBezTo>
                  <a:cubicBezTo>
                    <a:pt x="58921" y="208409"/>
                    <a:pt x="54880" y="241405"/>
                    <a:pt x="46126" y="269013"/>
                  </a:cubicBezTo>
                  <a:cubicBezTo>
                    <a:pt x="36699" y="297968"/>
                    <a:pt x="19865" y="316823"/>
                    <a:pt x="5050" y="328270"/>
                  </a:cubicBezTo>
                  <a:cubicBezTo>
                    <a:pt x="42086" y="326250"/>
                    <a:pt x="75755" y="303355"/>
                    <a:pt x="99323" y="261606"/>
                  </a:cubicBezTo>
                  <a:cubicBezTo>
                    <a:pt x="130299" y="207063"/>
                    <a:pt x="137032" y="135685"/>
                    <a:pt x="137032" y="85182"/>
                  </a:cubicBezTo>
                  <a:cubicBezTo>
                    <a:pt x="137032" y="67674"/>
                    <a:pt x="136359" y="49493"/>
                    <a:pt x="134339" y="31985"/>
                  </a:cubicBezTo>
                  <a:cubicBezTo>
                    <a:pt x="132992" y="19191"/>
                    <a:pt x="132319" y="11784"/>
                    <a:pt x="132319" y="11784"/>
                  </a:cubicBezTo>
                  <a:cubicBezTo>
                    <a:pt x="131645" y="7744"/>
                    <a:pt x="129625" y="5050"/>
                    <a:pt x="124912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0262CAC5-241D-48AF-8AFB-CD354A7EF14F}"/>
                </a:ext>
              </a:extLst>
            </p:cNvPr>
            <p:cNvSpPr/>
            <p:nvPr/>
          </p:nvSpPr>
          <p:spPr>
            <a:xfrm>
              <a:off x="823555" y="5841233"/>
              <a:ext cx="87539" cy="107740"/>
            </a:xfrm>
            <a:custGeom>
              <a:avLst/>
              <a:gdLst>
                <a:gd name="connsiteX0" fmla="*/ 62287 w 87539"/>
                <a:gd name="connsiteY0" fmla="*/ 5050 h 107739"/>
                <a:gd name="connsiteX1" fmla="*/ 60941 w 87539"/>
                <a:gd name="connsiteY1" fmla="*/ 5050 h 107739"/>
                <a:gd name="connsiteX2" fmla="*/ 60941 w 87539"/>
                <a:gd name="connsiteY2" fmla="*/ 5050 h 107739"/>
                <a:gd name="connsiteX3" fmla="*/ 60941 w 87539"/>
                <a:gd name="connsiteY3" fmla="*/ 5050 h 107739"/>
                <a:gd name="connsiteX4" fmla="*/ 57574 w 87539"/>
                <a:gd name="connsiteY4" fmla="*/ 6397 h 107739"/>
                <a:gd name="connsiteX5" fmla="*/ 57574 w 87539"/>
                <a:gd name="connsiteY5" fmla="*/ 6397 h 107739"/>
                <a:gd name="connsiteX6" fmla="*/ 57574 w 87539"/>
                <a:gd name="connsiteY6" fmla="*/ 6397 h 107739"/>
                <a:gd name="connsiteX7" fmla="*/ 36699 w 87539"/>
                <a:gd name="connsiteY7" fmla="*/ 20538 h 107739"/>
                <a:gd name="connsiteX8" fmla="*/ 5050 w 87539"/>
                <a:gd name="connsiteY8" fmla="*/ 45453 h 107739"/>
                <a:gd name="connsiteX9" fmla="*/ 31312 w 87539"/>
                <a:gd name="connsiteY9" fmla="*/ 108077 h 107739"/>
                <a:gd name="connsiteX10" fmla="*/ 85856 w 87539"/>
                <a:gd name="connsiteY10" fmla="*/ 71041 h 107739"/>
                <a:gd name="connsiteX11" fmla="*/ 70368 w 87539"/>
                <a:gd name="connsiteY11" fmla="*/ 11784 h 107739"/>
                <a:gd name="connsiteX12" fmla="*/ 70368 w 87539"/>
                <a:gd name="connsiteY12" fmla="*/ 11111 h 107739"/>
                <a:gd name="connsiteX13" fmla="*/ 62287 w 87539"/>
                <a:gd name="connsiteY13" fmla="*/ 5050 h 10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539" h="107739">
                  <a:moveTo>
                    <a:pt x="62287" y="5050"/>
                  </a:moveTo>
                  <a:cubicBezTo>
                    <a:pt x="61614" y="5050"/>
                    <a:pt x="61614" y="5050"/>
                    <a:pt x="60941" y="5050"/>
                  </a:cubicBezTo>
                  <a:lnTo>
                    <a:pt x="60941" y="5050"/>
                  </a:lnTo>
                  <a:lnTo>
                    <a:pt x="60941" y="5050"/>
                  </a:lnTo>
                  <a:cubicBezTo>
                    <a:pt x="59594" y="5050"/>
                    <a:pt x="58921" y="5724"/>
                    <a:pt x="57574" y="6397"/>
                  </a:cubicBezTo>
                  <a:lnTo>
                    <a:pt x="57574" y="6397"/>
                  </a:lnTo>
                  <a:lnTo>
                    <a:pt x="57574" y="6397"/>
                  </a:lnTo>
                  <a:cubicBezTo>
                    <a:pt x="57574" y="6397"/>
                    <a:pt x="49493" y="11784"/>
                    <a:pt x="36699" y="20538"/>
                  </a:cubicBezTo>
                  <a:cubicBezTo>
                    <a:pt x="29965" y="25252"/>
                    <a:pt x="18518" y="34005"/>
                    <a:pt x="5050" y="45453"/>
                  </a:cubicBezTo>
                  <a:cubicBezTo>
                    <a:pt x="15151" y="66327"/>
                    <a:pt x="23905" y="87202"/>
                    <a:pt x="31312" y="108077"/>
                  </a:cubicBezTo>
                  <a:cubicBezTo>
                    <a:pt x="47473" y="95283"/>
                    <a:pt x="65654" y="83162"/>
                    <a:pt x="85856" y="71041"/>
                  </a:cubicBezTo>
                  <a:cubicBezTo>
                    <a:pt x="79122" y="41413"/>
                    <a:pt x="73061" y="19865"/>
                    <a:pt x="70368" y="11784"/>
                  </a:cubicBezTo>
                  <a:cubicBezTo>
                    <a:pt x="70368" y="11784"/>
                    <a:pt x="70368" y="11111"/>
                    <a:pt x="70368" y="11111"/>
                  </a:cubicBezTo>
                  <a:cubicBezTo>
                    <a:pt x="68348" y="7070"/>
                    <a:pt x="65654" y="5050"/>
                    <a:pt x="62287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8FDD859B-12BB-4638-A729-A959148D5E9F}"/>
                </a:ext>
              </a:extLst>
            </p:cNvPr>
            <p:cNvSpPr/>
            <p:nvPr/>
          </p:nvSpPr>
          <p:spPr>
            <a:xfrm>
              <a:off x="641070" y="5841233"/>
              <a:ext cx="87539" cy="107740"/>
            </a:xfrm>
            <a:custGeom>
              <a:avLst/>
              <a:gdLst>
                <a:gd name="connsiteX0" fmla="*/ 27272 w 87539"/>
                <a:gd name="connsiteY0" fmla="*/ 5050 h 107739"/>
                <a:gd name="connsiteX1" fmla="*/ 19865 w 87539"/>
                <a:gd name="connsiteY1" fmla="*/ 11111 h 107739"/>
                <a:gd name="connsiteX2" fmla="*/ 19865 w 87539"/>
                <a:gd name="connsiteY2" fmla="*/ 11784 h 107739"/>
                <a:gd name="connsiteX3" fmla="*/ 5050 w 87539"/>
                <a:gd name="connsiteY3" fmla="*/ 70368 h 107739"/>
                <a:gd name="connsiteX4" fmla="*/ 59594 w 87539"/>
                <a:gd name="connsiteY4" fmla="*/ 107403 h 107739"/>
                <a:gd name="connsiteX5" fmla="*/ 85856 w 87539"/>
                <a:gd name="connsiteY5" fmla="*/ 44779 h 107739"/>
                <a:gd name="connsiteX6" fmla="*/ 54207 w 87539"/>
                <a:gd name="connsiteY6" fmla="*/ 19865 h 107739"/>
                <a:gd name="connsiteX7" fmla="*/ 32659 w 87539"/>
                <a:gd name="connsiteY7" fmla="*/ 6397 h 107739"/>
                <a:gd name="connsiteX8" fmla="*/ 32659 w 87539"/>
                <a:gd name="connsiteY8" fmla="*/ 6397 h 107739"/>
                <a:gd name="connsiteX9" fmla="*/ 32659 w 87539"/>
                <a:gd name="connsiteY9" fmla="*/ 6397 h 107739"/>
                <a:gd name="connsiteX10" fmla="*/ 29292 w 87539"/>
                <a:gd name="connsiteY10" fmla="*/ 5050 h 107739"/>
                <a:gd name="connsiteX11" fmla="*/ 29292 w 87539"/>
                <a:gd name="connsiteY11" fmla="*/ 5050 h 107739"/>
                <a:gd name="connsiteX12" fmla="*/ 29292 w 87539"/>
                <a:gd name="connsiteY12" fmla="*/ 5050 h 107739"/>
                <a:gd name="connsiteX13" fmla="*/ 27272 w 87539"/>
                <a:gd name="connsiteY13" fmla="*/ 5050 h 10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539" h="107739">
                  <a:moveTo>
                    <a:pt x="27272" y="5050"/>
                  </a:moveTo>
                  <a:cubicBezTo>
                    <a:pt x="23905" y="5050"/>
                    <a:pt x="21211" y="7070"/>
                    <a:pt x="19865" y="11111"/>
                  </a:cubicBezTo>
                  <a:cubicBezTo>
                    <a:pt x="19865" y="11111"/>
                    <a:pt x="19865" y="11784"/>
                    <a:pt x="19865" y="11784"/>
                  </a:cubicBezTo>
                  <a:cubicBezTo>
                    <a:pt x="17171" y="19865"/>
                    <a:pt x="10437" y="41413"/>
                    <a:pt x="5050" y="70368"/>
                  </a:cubicBezTo>
                  <a:cubicBezTo>
                    <a:pt x="25252" y="82488"/>
                    <a:pt x="43433" y="94609"/>
                    <a:pt x="59594" y="107403"/>
                  </a:cubicBezTo>
                  <a:cubicBezTo>
                    <a:pt x="67001" y="87202"/>
                    <a:pt x="75755" y="66327"/>
                    <a:pt x="85856" y="44779"/>
                  </a:cubicBezTo>
                  <a:cubicBezTo>
                    <a:pt x="75082" y="36026"/>
                    <a:pt x="64308" y="27272"/>
                    <a:pt x="54207" y="19865"/>
                  </a:cubicBezTo>
                  <a:cubicBezTo>
                    <a:pt x="40739" y="11784"/>
                    <a:pt x="32659" y="6397"/>
                    <a:pt x="32659" y="6397"/>
                  </a:cubicBezTo>
                  <a:lnTo>
                    <a:pt x="32659" y="6397"/>
                  </a:lnTo>
                  <a:lnTo>
                    <a:pt x="32659" y="6397"/>
                  </a:lnTo>
                  <a:cubicBezTo>
                    <a:pt x="31312" y="5724"/>
                    <a:pt x="29965" y="5050"/>
                    <a:pt x="29292" y="5050"/>
                  </a:cubicBezTo>
                  <a:lnTo>
                    <a:pt x="29292" y="5050"/>
                  </a:lnTo>
                  <a:lnTo>
                    <a:pt x="29292" y="5050"/>
                  </a:lnTo>
                  <a:cubicBezTo>
                    <a:pt x="28619" y="5050"/>
                    <a:pt x="27945" y="5050"/>
                    <a:pt x="27272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EF78D29F-6E0C-4A45-97ED-C18F14BF7473}"/>
                </a:ext>
              </a:extLst>
            </p:cNvPr>
            <p:cNvSpPr/>
            <p:nvPr/>
          </p:nvSpPr>
          <p:spPr>
            <a:xfrm>
              <a:off x="450504" y="5976581"/>
              <a:ext cx="94273" cy="101006"/>
            </a:xfrm>
            <a:custGeom>
              <a:avLst/>
              <a:gdLst>
                <a:gd name="connsiteX0" fmla="*/ 35352 w 94272"/>
                <a:gd name="connsiteY0" fmla="*/ 5050 h 101006"/>
                <a:gd name="connsiteX1" fmla="*/ 17845 w 94272"/>
                <a:gd name="connsiteY1" fmla="*/ 5050 h 101006"/>
                <a:gd name="connsiteX2" fmla="*/ 7070 w 94272"/>
                <a:gd name="connsiteY2" fmla="*/ 11784 h 101006"/>
                <a:gd name="connsiteX3" fmla="*/ 5050 w 94272"/>
                <a:gd name="connsiteY3" fmla="*/ 19865 h 101006"/>
                <a:gd name="connsiteX4" fmla="*/ 43433 w 94272"/>
                <a:gd name="connsiteY4" fmla="*/ 95956 h 101006"/>
                <a:gd name="connsiteX5" fmla="*/ 92589 w 94272"/>
                <a:gd name="connsiteY5" fmla="*/ 74408 h 101006"/>
                <a:gd name="connsiteX6" fmla="*/ 86529 w 94272"/>
                <a:gd name="connsiteY6" fmla="*/ 7744 h 101006"/>
                <a:gd name="connsiteX7" fmla="*/ 40739 w 94272"/>
                <a:gd name="connsiteY7" fmla="*/ 5050 h 101006"/>
                <a:gd name="connsiteX8" fmla="*/ 35352 w 94272"/>
                <a:gd name="connsiteY8" fmla="*/ 5050 h 101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272" h="101006">
                  <a:moveTo>
                    <a:pt x="35352" y="5050"/>
                  </a:moveTo>
                  <a:cubicBezTo>
                    <a:pt x="24578" y="5050"/>
                    <a:pt x="17845" y="5050"/>
                    <a:pt x="17845" y="5050"/>
                  </a:cubicBezTo>
                  <a:cubicBezTo>
                    <a:pt x="13804" y="5050"/>
                    <a:pt x="9764" y="7744"/>
                    <a:pt x="7070" y="11784"/>
                  </a:cubicBezTo>
                  <a:cubicBezTo>
                    <a:pt x="5724" y="13804"/>
                    <a:pt x="5050" y="17171"/>
                    <a:pt x="5050" y="19865"/>
                  </a:cubicBezTo>
                  <a:cubicBezTo>
                    <a:pt x="5724" y="27272"/>
                    <a:pt x="11111" y="54880"/>
                    <a:pt x="43433" y="95956"/>
                  </a:cubicBezTo>
                  <a:cubicBezTo>
                    <a:pt x="60267" y="87875"/>
                    <a:pt x="77102" y="80468"/>
                    <a:pt x="92589" y="74408"/>
                  </a:cubicBezTo>
                  <a:cubicBezTo>
                    <a:pt x="89223" y="54207"/>
                    <a:pt x="87202" y="31312"/>
                    <a:pt x="86529" y="7744"/>
                  </a:cubicBezTo>
                  <a:cubicBezTo>
                    <a:pt x="66328" y="5724"/>
                    <a:pt x="50840" y="5050"/>
                    <a:pt x="40739" y="5050"/>
                  </a:cubicBezTo>
                  <a:cubicBezTo>
                    <a:pt x="39393" y="5050"/>
                    <a:pt x="37372" y="5050"/>
                    <a:pt x="35352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BC5005A7-3757-4A5F-A61D-4F5C2DD76B34}"/>
                </a:ext>
              </a:extLst>
            </p:cNvPr>
            <p:cNvSpPr/>
            <p:nvPr/>
          </p:nvSpPr>
          <p:spPr>
            <a:xfrm>
              <a:off x="1006040" y="5976581"/>
              <a:ext cx="94273" cy="101006"/>
            </a:xfrm>
            <a:custGeom>
              <a:avLst/>
              <a:gdLst>
                <a:gd name="connsiteX0" fmla="*/ 62287 w 94272"/>
                <a:gd name="connsiteY0" fmla="*/ 5050 h 101006"/>
                <a:gd name="connsiteX1" fmla="*/ 56227 w 94272"/>
                <a:gd name="connsiteY1" fmla="*/ 5050 h 101006"/>
                <a:gd name="connsiteX2" fmla="*/ 11111 w 94272"/>
                <a:gd name="connsiteY2" fmla="*/ 7744 h 101006"/>
                <a:gd name="connsiteX3" fmla="*/ 5050 w 94272"/>
                <a:gd name="connsiteY3" fmla="*/ 74408 h 101006"/>
                <a:gd name="connsiteX4" fmla="*/ 54207 w 94272"/>
                <a:gd name="connsiteY4" fmla="*/ 95956 h 101006"/>
                <a:gd name="connsiteX5" fmla="*/ 92589 w 94272"/>
                <a:gd name="connsiteY5" fmla="*/ 19865 h 101006"/>
                <a:gd name="connsiteX6" fmla="*/ 90569 w 94272"/>
                <a:gd name="connsiteY6" fmla="*/ 11784 h 101006"/>
                <a:gd name="connsiteX7" fmla="*/ 79795 w 94272"/>
                <a:gd name="connsiteY7" fmla="*/ 5050 h 101006"/>
                <a:gd name="connsiteX8" fmla="*/ 62287 w 94272"/>
                <a:gd name="connsiteY8" fmla="*/ 5050 h 101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272" h="101006">
                  <a:moveTo>
                    <a:pt x="62287" y="5050"/>
                  </a:moveTo>
                  <a:cubicBezTo>
                    <a:pt x="60267" y="5050"/>
                    <a:pt x="58247" y="5050"/>
                    <a:pt x="56227" y="5050"/>
                  </a:cubicBezTo>
                  <a:cubicBezTo>
                    <a:pt x="46800" y="5724"/>
                    <a:pt x="31312" y="5724"/>
                    <a:pt x="11111" y="7744"/>
                  </a:cubicBezTo>
                  <a:cubicBezTo>
                    <a:pt x="10437" y="30639"/>
                    <a:pt x="8417" y="52860"/>
                    <a:pt x="5050" y="74408"/>
                  </a:cubicBezTo>
                  <a:cubicBezTo>
                    <a:pt x="21211" y="80468"/>
                    <a:pt x="38046" y="87875"/>
                    <a:pt x="54207" y="95956"/>
                  </a:cubicBezTo>
                  <a:cubicBezTo>
                    <a:pt x="87202" y="54880"/>
                    <a:pt x="91916" y="27272"/>
                    <a:pt x="92589" y="19865"/>
                  </a:cubicBezTo>
                  <a:cubicBezTo>
                    <a:pt x="92589" y="17171"/>
                    <a:pt x="91243" y="13131"/>
                    <a:pt x="90569" y="11784"/>
                  </a:cubicBezTo>
                  <a:cubicBezTo>
                    <a:pt x="87876" y="7744"/>
                    <a:pt x="83836" y="5724"/>
                    <a:pt x="79795" y="5050"/>
                  </a:cubicBezTo>
                  <a:cubicBezTo>
                    <a:pt x="79795" y="5724"/>
                    <a:pt x="73061" y="5050"/>
                    <a:pt x="62287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37474BFE-3026-4362-91E1-24BA2A6DEFF3}"/>
                </a:ext>
              </a:extLst>
            </p:cNvPr>
            <p:cNvSpPr/>
            <p:nvPr/>
          </p:nvSpPr>
          <p:spPr>
            <a:xfrm>
              <a:off x="918501" y="6061426"/>
              <a:ext cx="215481" cy="154876"/>
            </a:xfrm>
            <a:custGeom>
              <a:avLst/>
              <a:gdLst>
                <a:gd name="connsiteX0" fmla="*/ 89896 w 215480"/>
                <a:gd name="connsiteY0" fmla="*/ 5050 h 154876"/>
                <a:gd name="connsiteX1" fmla="*/ 58921 w 215480"/>
                <a:gd name="connsiteY1" fmla="*/ 92589 h 154876"/>
                <a:gd name="connsiteX2" fmla="*/ 5050 w 215480"/>
                <a:gd name="connsiteY2" fmla="*/ 150499 h 154876"/>
                <a:gd name="connsiteX3" fmla="*/ 209084 w 215480"/>
                <a:gd name="connsiteY3" fmla="*/ 86529 h 154876"/>
                <a:gd name="connsiteX4" fmla="*/ 209084 w 215480"/>
                <a:gd name="connsiteY4" fmla="*/ 86529 h 154876"/>
                <a:gd name="connsiteX5" fmla="*/ 211104 w 215480"/>
                <a:gd name="connsiteY5" fmla="*/ 79122 h 154876"/>
                <a:gd name="connsiteX6" fmla="*/ 205717 w 215480"/>
                <a:gd name="connsiteY6" fmla="*/ 67674 h 154876"/>
                <a:gd name="connsiteX7" fmla="*/ 200330 w 215480"/>
                <a:gd name="connsiteY7" fmla="*/ 64307 h 154876"/>
                <a:gd name="connsiteX8" fmla="*/ 200330 w 215480"/>
                <a:gd name="connsiteY8" fmla="*/ 64307 h 154876"/>
                <a:gd name="connsiteX9" fmla="*/ 200330 w 215480"/>
                <a:gd name="connsiteY9" fmla="*/ 64307 h 154876"/>
                <a:gd name="connsiteX10" fmla="*/ 189556 w 215480"/>
                <a:gd name="connsiteY10" fmla="*/ 56900 h 154876"/>
                <a:gd name="connsiteX11" fmla="*/ 185516 w 215480"/>
                <a:gd name="connsiteY11" fmla="*/ 54207 h 154876"/>
                <a:gd name="connsiteX12" fmla="*/ 134339 w 215480"/>
                <a:gd name="connsiteY12" fmla="*/ 25252 h 154876"/>
                <a:gd name="connsiteX13" fmla="*/ 89896 w 215480"/>
                <a:gd name="connsiteY13" fmla="*/ 5050 h 154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5480" h="154876">
                  <a:moveTo>
                    <a:pt x="89896" y="5050"/>
                  </a:moveTo>
                  <a:cubicBezTo>
                    <a:pt x="83162" y="38719"/>
                    <a:pt x="73061" y="68348"/>
                    <a:pt x="58921" y="92589"/>
                  </a:cubicBezTo>
                  <a:cubicBezTo>
                    <a:pt x="44106" y="118177"/>
                    <a:pt x="25925" y="137705"/>
                    <a:pt x="5050" y="150499"/>
                  </a:cubicBezTo>
                  <a:cubicBezTo>
                    <a:pt x="160601" y="141745"/>
                    <a:pt x="204370" y="91916"/>
                    <a:pt x="209084" y="86529"/>
                  </a:cubicBezTo>
                  <a:lnTo>
                    <a:pt x="209084" y="86529"/>
                  </a:lnTo>
                  <a:cubicBezTo>
                    <a:pt x="210430" y="84509"/>
                    <a:pt x="211104" y="81815"/>
                    <a:pt x="211104" y="79122"/>
                  </a:cubicBezTo>
                  <a:cubicBezTo>
                    <a:pt x="211104" y="74408"/>
                    <a:pt x="209084" y="70368"/>
                    <a:pt x="205717" y="67674"/>
                  </a:cubicBezTo>
                  <a:cubicBezTo>
                    <a:pt x="205717" y="67674"/>
                    <a:pt x="203697" y="66327"/>
                    <a:pt x="200330" y="64307"/>
                  </a:cubicBezTo>
                  <a:lnTo>
                    <a:pt x="200330" y="64307"/>
                  </a:lnTo>
                  <a:lnTo>
                    <a:pt x="200330" y="64307"/>
                  </a:lnTo>
                  <a:cubicBezTo>
                    <a:pt x="197636" y="62287"/>
                    <a:pt x="194269" y="60267"/>
                    <a:pt x="189556" y="56900"/>
                  </a:cubicBezTo>
                  <a:cubicBezTo>
                    <a:pt x="188209" y="56227"/>
                    <a:pt x="186862" y="55553"/>
                    <a:pt x="185516" y="54207"/>
                  </a:cubicBezTo>
                  <a:cubicBezTo>
                    <a:pt x="174068" y="46800"/>
                    <a:pt x="156560" y="36026"/>
                    <a:pt x="134339" y="25252"/>
                  </a:cubicBezTo>
                  <a:cubicBezTo>
                    <a:pt x="119525" y="17171"/>
                    <a:pt x="104710" y="10437"/>
                    <a:pt x="89896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4F0BDDA2-84F4-4C97-9E4E-CF902E19E22B}"/>
                </a:ext>
              </a:extLst>
            </p:cNvPr>
            <p:cNvSpPr/>
            <p:nvPr/>
          </p:nvSpPr>
          <p:spPr>
            <a:xfrm>
              <a:off x="420202" y="6061426"/>
              <a:ext cx="215481" cy="154876"/>
            </a:xfrm>
            <a:custGeom>
              <a:avLst/>
              <a:gdLst>
                <a:gd name="connsiteX0" fmla="*/ 125585 w 215480"/>
                <a:gd name="connsiteY0" fmla="*/ 5050 h 154876"/>
                <a:gd name="connsiteX1" fmla="*/ 15151 w 215480"/>
                <a:gd name="connsiteY1" fmla="*/ 63634 h 154876"/>
                <a:gd name="connsiteX2" fmla="*/ 10437 w 215480"/>
                <a:gd name="connsiteY2" fmla="*/ 67001 h 154876"/>
                <a:gd name="connsiteX3" fmla="*/ 5050 w 215480"/>
                <a:gd name="connsiteY3" fmla="*/ 78448 h 154876"/>
                <a:gd name="connsiteX4" fmla="*/ 7070 w 215480"/>
                <a:gd name="connsiteY4" fmla="*/ 85855 h 154876"/>
                <a:gd name="connsiteX5" fmla="*/ 7070 w 215480"/>
                <a:gd name="connsiteY5" fmla="*/ 86529 h 154876"/>
                <a:gd name="connsiteX6" fmla="*/ 8417 w 215480"/>
                <a:gd name="connsiteY6" fmla="*/ 87875 h 154876"/>
                <a:gd name="connsiteX7" fmla="*/ 9091 w 215480"/>
                <a:gd name="connsiteY7" fmla="*/ 88549 h 154876"/>
                <a:gd name="connsiteX8" fmla="*/ 16498 w 215480"/>
                <a:gd name="connsiteY8" fmla="*/ 95283 h 154876"/>
                <a:gd name="connsiteX9" fmla="*/ 53534 w 215480"/>
                <a:gd name="connsiteY9" fmla="*/ 117504 h 154876"/>
                <a:gd name="connsiteX10" fmla="*/ 211104 w 215480"/>
                <a:gd name="connsiteY10" fmla="*/ 149826 h 154876"/>
                <a:gd name="connsiteX11" fmla="*/ 157234 w 215480"/>
                <a:gd name="connsiteY11" fmla="*/ 91916 h 154876"/>
                <a:gd name="connsiteX12" fmla="*/ 125585 w 215480"/>
                <a:gd name="connsiteY12" fmla="*/ 5050 h 154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5480" h="154876">
                  <a:moveTo>
                    <a:pt x="125585" y="5050"/>
                  </a:moveTo>
                  <a:cubicBezTo>
                    <a:pt x="73061" y="24578"/>
                    <a:pt x="31312" y="52187"/>
                    <a:pt x="15151" y="63634"/>
                  </a:cubicBezTo>
                  <a:cubicBezTo>
                    <a:pt x="11784" y="65654"/>
                    <a:pt x="10437" y="67001"/>
                    <a:pt x="10437" y="67001"/>
                  </a:cubicBezTo>
                  <a:cubicBezTo>
                    <a:pt x="7070" y="69694"/>
                    <a:pt x="5050" y="73735"/>
                    <a:pt x="5050" y="78448"/>
                  </a:cubicBezTo>
                  <a:cubicBezTo>
                    <a:pt x="5050" y="81142"/>
                    <a:pt x="5724" y="83835"/>
                    <a:pt x="7070" y="85855"/>
                  </a:cubicBezTo>
                  <a:cubicBezTo>
                    <a:pt x="7070" y="85855"/>
                    <a:pt x="7070" y="85855"/>
                    <a:pt x="7070" y="86529"/>
                  </a:cubicBezTo>
                  <a:cubicBezTo>
                    <a:pt x="7744" y="87202"/>
                    <a:pt x="7744" y="87202"/>
                    <a:pt x="8417" y="87875"/>
                  </a:cubicBezTo>
                  <a:cubicBezTo>
                    <a:pt x="8417" y="87875"/>
                    <a:pt x="9091" y="88549"/>
                    <a:pt x="9091" y="88549"/>
                  </a:cubicBezTo>
                  <a:cubicBezTo>
                    <a:pt x="10437" y="89896"/>
                    <a:pt x="12457" y="92589"/>
                    <a:pt x="16498" y="95283"/>
                  </a:cubicBezTo>
                  <a:cubicBezTo>
                    <a:pt x="23232" y="100670"/>
                    <a:pt x="34679" y="109423"/>
                    <a:pt x="53534" y="117504"/>
                  </a:cubicBezTo>
                  <a:cubicBezTo>
                    <a:pt x="92589" y="135012"/>
                    <a:pt x="147133" y="146459"/>
                    <a:pt x="211104" y="149826"/>
                  </a:cubicBezTo>
                  <a:cubicBezTo>
                    <a:pt x="190229" y="137032"/>
                    <a:pt x="171375" y="117504"/>
                    <a:pt x="157234" y="91916"/>
                  </a:cubicBezTo>
                  <a:cubicBezTo>
                    <a:pt x="143093" y="68348"/>
                    <a:pt x="132319" y="38719"/>
                    <a:pt x="125585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2F7A5DF0-515F-4283-8DF3-99416B8FA933}"/>
                </a:ext>
              </a:extLst>
            </p:cNvPr>
            <p:cNvSpPr/>
            <p:nvPr/>
          </p:nvSpPr>
          <p:spPr>
            <a:xfrm>
              <a:off x="789886" y="6217649"/>
              <a:ext cx="215481" cy="40402"/>
            </a:xfrm>
            <a:custGeom>
              <a:avLst/>
              <a:gdLst>
                <a:gd name="connsiteX0" fmla="*/ 198983 w 215480"/>
                <a:gd name="connsiteY0" fmla="*/ 5050 h 40402"/>
                <a:gd name="connsiteX1" fmla="*/ 161274 w 215480"/>
                <a:gd name="connsiteY1" fmla="*/ 9091 h 40402"/>
                <a:gd name="connsiteX2" fmla="*/ 153193 w 215480"/>
                <a:gd name="connsiteY2" fmla="*/ 10437 h 40402"/>
                <a:gd name="connsiteX3" fmla="*/ 123565 w 215480"/>
                <a:gd name="connsiteY3" fmla="*/ 11784 h 40402"/>
                <a:gd name="connsiteX4" fmla="*/ 99323 w 215480"/>
                <a:gd name="connsiteY4" fmla="*/ 11111 h 40402"/>
                <a:gd name="connsiteX5" fmla="*/ 98650 w 215480"/>
                <a:gd name="connsiteY5" fmla="*/ 11111 h 40402"/>
                <a:gd name="connsiteX6" fmla="*/ 72388 w 215480"/>
                <a:gd name="connsiteY6" fmla="*/ 10437 h 40402"/>
                <a:gd name="connsiteX7" fmla="*/ 7070 w 215480"/>
                <a:gd name="connsiteY7" fmla="*/ 17171 h 40402"/>
                <a:gd name="connsiteX8" fmla="*/ 5050 w 215480"/>
                <a:gd name="connsiteY8" fmla="*/ 20538 h 40402"/>
                <a:gd name="connsiteX9" fmla="*/ 7744 w 215480"/>
                <a:gd name="connsiteY9" fmla="*/ 21211 h 40402"/>
                <a:gd name="connsiteX10" fmla="*/ 9091 w 215480"/>
                <a:gd name="connsiteY10" fmla="*/ 21211 h 40402"/>
                <a:gd name="connsiteX11" fmla="*/ 33332 w 215480"/>
                <a:gd name="connsiteY11" fmla="*/ 20538 h 40402"/>
                <a:gd name="connsiteX12" fmla="*/ 99997 w 215480"/>
                <a:gd name="connsiteY12" fmla="*/ 29965 h 40402"/>
                <a:gd name="connsiteX13" fmla="*/ 157234 w 215480"/>
                <a:gd name="connsiteY13" fmla="*/ 38719 h 40402"/>
                <a:gd name="connsiteX14" fmla="*/ 209084 w 215480"/>
                <a:gd name="connsiteY14" fmla="*/ 24578 h 40402"/>
                <a:gd name="connsiteX15" fmla="*/ 212451 w 215480"/>
                <a:gd name="connsiteY15" fmla="*/ 15151 h 40402"/>
                <a:gd name="connsiteX16" fmla="*/ 198983 w 215480"/>
                <a:gd name="connsiteY16" fmla="*/ 5050 h 40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5480" h="40402">
                  <a:moveTo>
                    <a:pt x="198983" y="5050"/>
                  </a:moveTo>
                  <a:cubicBezTo>
                    <a:pt x="190903" y="5050"/>
                    <a:pt x="179455" y="6397"/>
                    <a:pt x="161274" y="9091"/>
                  </a:cubicBezTo>
                  <a:cubicBezTo>
                    <a:pt x="158580" y="9764"/>
                    <a:pt x="155887" y="9764"/>
                    <a:pt x="153193" y="10437"/>
                  </a:cubicBezTo>
                  <a:cubicBezTo>
                    <a:pt x="145113" y="11784"/>
                    <a:pt x="135686" y="11784"/>
                    <a:pt x="123565" y="11784"/>
                  </a:cubicBezTo>
                  <a:cubicBezTo>
                    <a:pt x="116158" y="11784"/>
                    <a:pt x="108077" y="11784"/>
                    <a:pt x="99323" y="11111"/>
                  </a:cubicBezTo>
                  <a:lnTo>
                    <a:pt x="98650" y="11111"/>
                  </a:lnTo>
                  <a:cubicBezTo>
                    <a:pt x="90569" y="11111"/>
                    <a:pt x="81142" y="10437"/>
                    <a:pt x="72388" y="10437"/>
                  </a:cubicBezTo>
                  <a:cubicBezTo>
                    <a:pt x="53534" y="10437"/>
                    <a:pt x="28619" y="11111"/>
                    <a:pt x="7070" y="17171"/>
                  </a:cubicBezTo>
                  <a:cubicBezTo>
                    <a:pt x="5724" y="18518"/>
                    <a:pt x="5050" y="19865"/>
                    <a:pt x="5050" y="20538"/>
                  </a:cubicBezTo>
                  <a:cubicBezTo>
                    <a:pt x="5050" y="21211"/>
                    <a:pt x="6397" y="21211"/>
                    <a:pt x="7744" y="21211"/>
                  </a:cubicBezTo>
                  <a:cubicBezTo>
                    <a:pt x="7744" y="21211"/>
                    <a:pt x="8417" y="21211"/>
                    <a:pt x="9091" y="21211"/>
                  </a:cubicBezTo>
                  <a:cubicBezTo>
                    <a:pt x="17171" y="20538"/>
                    <a:pt x="25252" y="20538"/>
                    <a:pt x="33332" y="20538"/>
                  </a:cubicBezTo>
                  <a:cubicBezTo>
                    <a:pt x="61614" y="20538"/>
                    <a:pt x="81142" y="25252"/>
                    <a:pt x="99997" y="29965"/>
                  </a:cubicBezTo>
                  <a:cubicBezTo>
                    <a:pt x="117504" y="34679"/>
                    <a:pt x="134339" y="38719"/>
                    <a:pt x="157234" y="38719"/>
                  </a:cubicBezTo>
                  <a:cubicBezTo>
                    <a:pt x="182149" y="38719"/>
                    <a:pt x="201677" y="33332"/>
                    <a:pt x="209084" y="24578"/>
                  </a:cubicBezTo>
                  <a:cubicBezTo>
                    <a:pt x="211777" y="21885"/>
                    <a:pt x="213124" y="18518"/>
                    <a:pt x="212451" y="15151"/>
                  </a:cubicBezTo>
                  <a:cubicBezTo>
                    <a:pt x="211777" y="8417"/>
                    <a:pt x="209757" y="5050"/>
                    <a:pt x="198983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5CDC29A7-D62B-4DA7-936E-4EEDBED719C6}"/>
                </a:ext>
              </a:extLst>
            </p:cNvPr>
            <p:cNvSpPr/>
            <p:nvPr/>
          </p:nvSpPr>
          <p:spPr>
            <a:xfrm>
              <a:off x="546797" y="6217649"/>
              <a:ext cx="215481" cy="40402"/>
            </a:xfrm>
            <a:custGeom>
              <a:avLst/>
              <a:gdLst>
                <a:gd name="connsiteX0" fmla="*/ 18518 w 215480"/>
                <a:gd name="connsiteY0" fmla="*/ 5050 h 40402"/>
                <a:gd name="connsiteX1" fmla="*/ 5050 w 215480"/>
                <a:gd name="connsiteY1" fmla="*/ 14478 h 40402"/>
                <a:gd name="connsiteX2" fmla="*/ 8417 w 215480"/>
                <a:gd name="connsiteY2" fmla="*/ 23905 h 40402"/>
                <a:gd name="connsiteX3" fmla="*/ 60941 w 215480"/>
                <a:gd name="connsiteY3" fmla="*/ 38046 h 40402"/>
                <a:gd name="connsiteX4" fmla="*/ 118178 w 215480"/>
                <a:gd name="connsiteY4" fmla="*/ 29292 h 40402"/>
                <a:gd name="connsiteX5" fmla="*/ 184842 w 215480"/>
                <a:gd name="connsiteY5" fmla="*/ 19865 h 40402"/>
                <a:gd name="connsiteX6" fmla="*/ 209757 w 215480"/>
                <a:gd name="connsiteY6" fmla="*/ 21211 h 40402"/>
                <a:gd name="connsiteX7" fmla="*/ 211104 w 215480"/>
                <a:gd name="connsiteY7" fmla="*/ 21211 h 40402"/>
                <a:gd name="connsiteX8" fmla="*/ 213797 w 215480"/>
                <a:gd name="connsiteY8" fmla="*/ 20538 h 40402"/>
                <a:gd name="connsiteX9" fmla="*/ 211777 w 215480"/>
                <a:gd name="connsiteY9" fmla="*/ 18518 h 40402"/>
                <a:gd name="connsiteX10" fmla="*/ 146460 w 215480"/>
                <a:gd name="connsiteY10" fmla="*/ 11784 h 40402"/>
                <a:gd name="connsiteX11" fmla="*/ 146460 w 215480"/>
                <a:gd name="connsiteY11" fmla="*/ 11784 h 40402"/>
                <a:gd name="connsiteX12" fmla="*/ 120198 w 215480"/>
                <a:gd name="connsiteY12" fmla="*/ 12457 h 40402"/>
                <a:gd name="connsiteX13" fmla="*/ 119525 w 215480"/>
                <a:gd name="connsiteY13" fmla="*/ 12457 h 40402"/>
                <a:gd name="connsiteX14" fmla="*/ 95283 w 215480"/>
                <a:gd name="connsiteY14" fmla="*/ 13131 h 40402"/>
                <a:gd name="connsiteX15" fmla="*/ 65654 w 215480"/>
                <a:gd name="connsiteY15" fmla="*/ 11784 h 40402"/>
                <a:gd name="connsiteX16" fmla="*/ 56900 w 215480"/>
                <a:gd name="connsiteY16" fmla="*/ 10437 h 40402"/>
                <a:gd name="connsiteX17" fmla="*/ 18518 w 215480"/>
                <a:gd name="connsiteY17" fmla="*/ 5050 h 40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5480" h="40402">
                  <a:moveTo>
                    <a:pt x="18518" y="5050"/>
                  </a:moveTo>
                  <a:cubicBezTo>
                    <a:pt x="7744" y="5050"/>
                    <a:pt x="5724" y="7744"/>
                    <a:pt x="5050" y="14478"/>
                  </a:cubicBezTo>
                  <a:cubicBezTo>
                    <a:pt x="5050" y="17844"/>
                    <a:pt x="5724" y="21211"/>
                    <a:pt x="8417" y="23905"/>
                  </a:cubicBezTo>
                  <a:cubicBezTo>
                    <a:pt x="16498" y="32659"/>
                    <a:pt x="36026" y="38046"/>
                    <a:pt x="60941" y="38046"/>
                  </a:cubicBezTo>
                  <a:cubicBezTo>
                    <a:pt x="83836" y="38046"/>
                    <a:pt x="100670" y="34005"/>
                    <a:pt x="118178" y="29292"/>
                  </a:cubicBezTo>
                  <a:cubicBezTo>
                    <a:pt x="137032" y="24578"/>
                    <a:pt x="155887" y="19865"/>
                    <a:pt x="184842" y="19865"/>
                  </a:cubicBezTo>
                  <a:cubicBezTo>
                    <a:pt x="192923" y="19865"/>
                    <a:pt x="201003" y="20538"/>
                    <a:pt x="209757" y="21211"/>
                  </a:cubicBezTo>
                  <a:cubicBezTo>
                    <a:pt x="210430" y="21211"/>
                    <a:pt x="210430" y="21211"/>
                    <a:pt x="211104" y="21211"/>
                  </a:cubicBezTo>
                  <a:cubicBezTo>
                    <a:pt x="212451" y="21211"/>
                    <a:pt x="213797" y="21211"/>
                    <a:pt x="213797" y="20538"/>
                  </a:cubicBezTo>
                  <a:cubicBezTo>
                    <a:pt x="213797" y="19865"/>
                    <a:pt x="213124" y="18518"/>
                    <a:pt x="211777" y="18518"/>
                  </a:cubicBezTo>
                  <a:cubicBezTo>
                    <a:pt x="190229" y="12457"/>
                    <a:pt x="165314" y="11784"/>
                    <a:pt x="146460" y="11784"/>
                  </a:cubicBezTo>
                  <a:lnTo>
                    <a:pt x="146460" y="11784"/>
                  </a:lnTo>
                  <a:cubicBezTo>
                    <a:pt x="137032" y="11784"/>
                    <a:pt x="128278" y="11784"/>
                    <a:pt x="120198" y="12457"/>
                  </a:cubicBezTo>
                  <a:lnTo>
                    <a:pt x="119525" y="12457"/>
                  </a:lnTo>
                  <a:cubicBezTo>
                    <a:pt x="110771" y="12457"/>
                    <a:pt x="103363" y="13131"/>
                    <a:pt x="95283" y="13131"/>
                  </a:cubicBezTo>
                  <a:cubicBezTo>
                    <a:pt x="82489" y="13131"/>
                    <a:pt x="73061" y="12457"/>
                    <a:pt x="65654" y="11784"/>
                  </a:cubicBezTo>
                  <a:cubicBezTo>
                    <a:pt x="62961" y="11111"/>
                    <a:pt x="59594" y="11111"/>
                    <a:pt x="56900" y="10437"/>
                  </a:cubicBezTo>
                  <a:cubicBezTo>
                    <a:pt x="38046" y="7070"/>
                    <a:pt x="26598" y="5050"/>
                    <a:pt x="18518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6F8557D0-9948-42ED-8C20-03E6C672CC49}"/>
                </a:ext>
              </a:extLst>
            </p:cNvPr>
            <p:cNvSpPr/>
            <p:nvPr/>
          </p:nvSpPr>
          <p:spPr>
            <a:xfrm>
              <a:off x="447810" y="6279600"/>
              <a:ext cx="666644" cy="215480"/>
            </a:xfrm>
            <a:custGeom>
              <a:avLst/>
              <a:gdLst>
                <a:gd name="connsiteX0" fmla="*/ 617151 w 666643"/>
                <a:gd name="connsiteY0" fmla="*/ 5724 h 215479"/>
                <a:gd name="connsiteX1" fmla="*/ 586175 w 666643"/>
                <a:gd name="connsiteY1" fmla="*/ 139725 h 215479"/>
                <a:gd name="connsiteX2" fmla="*/ 553853 w 666643"/>
                <a:gd name="connsiteY2" fmla="*/ 5724 h 215479"/>
                <a:gd name="connsiteX3" fmla="*/ 508737 w 666643"/>
                <a:gd name="connsiteY3" fmla="*/ 5724 h 215479"/>
                <a:gd name="connsiteX4" fmla="*/ 475741 w 666643"/>
                <a:gd name="connsiteY4" fmla="*/ 137705 h 215479"/>
                <a:gd name="connsiteX5" fmla="*/ 445439 w 666643"/>
                <a:gd name="connsiteY5" fmla="*/ 5724 h 215479"/>
                <a:gd name="connsiteX6" fmla="*/ 396283 w 666643"/>
                <a:gd name="connsiteY6" fmla="*/ 5724 h 215479"/>
                <a:gd name="connsiteX7" fmla="*/ 450826 w 666643"/>
                <a:gd name="connsiteY7" fmla="*/ 214470 h 215479"/>
                <a:gd name="connsiteX8" fmla="*/ 499309 w 666643"/>
                <a:gd name="connsiteY8" fmla="*/ 214470 h 215479"/>
                <a:gd name="connsiteX9" fmla="*/ 530958 w 666643"/>
                <a:gd name="connsiteY9" fmla="*/ 82488 h 215479"/>
                <a:gd name="connsiteX10" fmla="*/ 563280 w 666643"/>
                <a:gd name="connsiteY10" fmla="*/ 214470 h 215479"/>
                <a:gd name="connsiteX11" fmla="*/ 611090 w 666643"/>
                <a:gd name="connsiteY11" fmla="*/ 214470 h 215479"/>
                <a:gd name="connsiteX12" fmla="*/ 611764 w 666643"/>
                <a:gd name="connsiteY12" fmla="*/ 212450 h 215479"/>
                <a:gd name="connsiteX13" fmla="*/ 666307 w 666643"/>
                <a:gd name="connsiteY13" fmla="*/ 5050 h 215479"/>
                <a:gd name="connsiteX14" fmla="*/ 617151 w 666643"/>
                <a:gd name="connsiteY14" fmla="*/ 5050 h 215479"/>
                <a:gd name="connsiteX15" fmla="*/ 167334 w 666643"/>
                <a:gd name="connsiteY15" fmla="*/ 139052 h 215479"/>
                <a:gd name="connsiteX16" fmla="*/ 53534 w 666643"/>
                <a:gd name="connsiteY16" fmla="*/ 5724 h 215479"/>
                <a:gd name="connsiteX17" fmla="*/ 5050 w 666643"/>
                <a:gd name="connsiteY17" fmla="*/ 5724 h 215479"/>
                <a:gd name="connsiteX18" fmla="*/ 5050 w 666643"/>
                <a:gd name="connsiteY18" fmla="*/ 214470 h 215479"/>
                <a:gd name="connsiteX19" fmla="*/ 52187 w 666643"/>
                <a:gd name="connsiteY19" fmla="*/ 214470 h 215479"/>
                <a:gd name="connsiteX20" fmla="*/ 52187 w 666643"/>
                <a:gd name="connsiteY20" fmla="*/ 81142 h 215479"/>
                <a:gd name="connsiteX21" fmla="*/ 165314 w 666643"/>
                <a:gd name="connsiteY21" fmla="*/ 214470 h 215479"/>
                <a:gd name="connsiteX22" fmla="*/ 213797 w 666643"/>
                <a:gd name="connsiteY22" fmla="*/ 214470 h 215479"/>
                <a:gd name="connsiteX23" fmla="*/ 213797 w 666643"/>
                <a:gd name="connsiteY23" fmla="*/ 5724 h 215479"/>
                <a:gd name="connsiteX24" fmla="*/ 166661 w 666643"/>
                <a:gd name="connsiteY24" fmla="*/ 5724 h 215479"/>
                <a:gd name="connsiteX25" fmla="*/ 166661 w 666643"/>
                <a:gd name="connsiteY25" fmla="*/ 139052 h 21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66643" h="215479">
                  <a:moveTo>
                    <a:pt x="617151" y="5724"/>
                  </a:moveTo>
                  <a:lnTo>
                    <a:pt x="586175" y="139725"/>
                  </a:lnTo>
                  <a:lnTo>
                    <a:pt x="553853" y="5724"/>
                  </a:lnTo>
                  <a:lnTo>
                    <a:pt x="508737" y="5724"/>
                  </a:lnTo>
                  <a:lnTo>
                    <a:pt x="475741" y="137705"/>
                  </a:lnTo>
                  <a:lnTo>
                    <a:pt x="445439" y="5724"/>
                  </a:lnTo>
                  <a:lnTo>
                    <a:pt x="396283" y="5724"/>
                  </a:lnTo>
                  <a:lnTo>
                    <a:pt x="450826" y="214470"/>
                  </a:lnTo>
                  <a:lnTo>
                    <a:pt x="499309" y="214470"/>
                  </a:lnTo>
                  <a:lnTo>
                    <a:pt x="530958" y="82488"/>
                  </a:lnTo>
                  <a:lnTo>
                    <a:pt x="563280" y="214470"/>
                  </a:lnTo>
                  <a:lnTo>
                    <a:pt x="611090" y="214470"/>
                  </a:lnTo>
                  <a:lnTo>
                    <a:pt x="611764" y="212450"/>
                  </a:lnTo>
                  <a:lnTo>
                    <a:pt x="666307" y="5050"/>
                  </a:lnTo>
                  <a:lnTo>
                    <a:pt x="617151" y="5050"/>
                  </a:lnTo>
                  <a:close/>
                  <a:moveTo>
                    <a:pt x="167334" y="139052"/>
                  </a:moveTo>
                  <a:lnTo>
                    <a:pt x="53534" y="5724"/>
                  </a:lnTo>
                  <a:lnTo>
                    <a:pt x="5050" y="5724"/>
                  </a:lnTo>
                  <a:lnTo>
                    <a:pt x="5050" y="214470"/>
                  </a:lnTo>
                  <a:lnTo>
                    <a:pt x="52187" y="214470"/>
                  </a:lnTo>
                  <a:lnTo>
                    <a:pt x="52187" y="81142"/>
                  </a:lnTo>
                  <a:lnTo>
                    <a:pt x="165314" y="214470"/>
                  </a:lnTo>
                  <a:lnTo>
                    <a:pt x="213797" y="214470"/>
                  </a:lnTo>
                  <a:lnTo>
                    <a:pt x="213797" y="5724"/>
                  </a:lnTo>
                  <a:lnTo>
                    <a:pt x="166661" y="5724"/>
                  </a:lnTo>
                  <a:lnTo>
                    <a:pt x="166661" y="139052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A7CCFAA0-F96B-4C97-A761-6FEB298DA9EF}"/>
                </a:ext>
              </a:extLst>
            </p:cNvPr>
            <p:cNvSpPr/>
            <p:nvPr/>
          </p:nvSpPr>
          <p:spPr>
            <a:xfrm>
              <a:off x="669351" y="6275560"/>
              <a:ext cx="175078" cy="228947"/>
            </a:xfrm>
            <a:custGeom>
              <a:avLst/>
              <a:gdLst>
                <a:gd name="connsiteX0" fmla="*/ 5050 w 175078"/>
                <a:gd name="connsiteY0" fmla="*/ 189555 h 228947"/>
                <a:gd name="connsiteX1" fmla="*/ 32659 w 175078"/>
                <a:gd name="connsiteY1" fmla="*/ 156560 h 228947"/>
                <a:gd name="connsiteX2" fmla="*/ 95956 w 175078"/>
                <a:gd name="connsiteY2" fmla="*/ 182148 h 228947"/>
                <a:gd name="connsiteX3" fmla="*/ 126932 w 175078"/>
                <a:gd name="connsiteY3" fmla="*/ 161947 h 228947"/>
                <a:gd name="connsiteX4" fmla="*/ 126932 w 175078"/>
                <a:gd name="connsiteY4" fmla="*/ 161273 h 228947"/>
                <a:gd name="connsiteX5" fmla="*/ 83836 w 175078"/>
                <a:gd name="connsiteY5" fmla="*/ 134338 h 228947"/>
                <a:gd name="connsiteX6" fmla="*/ 13804 w 175078"/>
                <a:gd name="connsiteY6" fmla="*/ 69694 h 228947"/>
                <a:gd name="connsiteX7" fmla="*/ 13804 w 175078"/>
                <a:gd name="connsiteY7" fmla="*/ 69021 h 228947"/>
                <a:gd name="connsiteX8" fmla="*/ 87876 w 175078"/>
                <a:gd name="connsiteY8" fmla="*/ 5050 h 228947"/>
                <a:gd name="connsiteX9" fmla="*/ 166661 w 175078"/>
                <a:gd name="connsiteY9" fmla="*/ 31985 h 228947"/>
                <a:gd name="connsiteX10" fmla="*/ 142419 w 175078"/>
                <a:gd name="connsiteY10" fmla="*/ 67001 h 228947"/>
                <a:gd name="connsiteX11" fmla="*/ 87202 w 175078"/>
                <a:gd name="connsiteY11" fmla="*/ 46126 h 228947"/>
                <a:gd name="connsiteX12" fmla="*/ 59594 w 175078"/>
                <a:gd name="connsiteY12" fmla="*/ 64981 h 228947"/>
                <a:gd name="connsiteX13" fmla="*/ 59594 w 175078"/>
                <a:gd name="connsiteY13" fmla="*/ 65654 h 228947"/>
                <a:gd name="connsiteX14" fmla="*/ 105384 w 175078"/>
                <a:gd name="connsiteY14" fmla="*/ 93262 h 228947"/>
                <a:gd name="connsiteX15" fmla="*/ 172721 w 175078"/>
                <a:gd name="connsiteY15" fmla="*/ 157233 h 228947"/>
                <a:gd name="connsiteX16" fmla="*/ 172721 w 175078"/>
                <a:gd name="connsiteY16" fmla="*/ 157906 h 228947"/>
                <a:gd name="connsiteX17" fmla="*/ 94610 w 175078"/>
                <a:gd name="connsiteY17" fmla="*/ 223897 h 228947"/>
                <a:gd name="connsiteX18" fmla="*/ 5050 w 175078"/>
                <a:gd name="connsiteY18" fmla="*/ 189555 h 228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5078" h="228947">
                  <a:moveTo>
                    <a:pt x="5050" y="189555"/>
                  </a:moveTo>
                  <a:lnTo>
                    <a:pt x="32659" y="156560"/>
                  </a:lnTo>
                  <a:cubicBezTo>
                    <a:pt x="51513" y="172047"/>
                    <a:pt x="71715" y="182148"/>
                    <a:pt x="95956" y="182148"/>
                  </a:cubicBezTo>
                  <a:cubicBezTo>
                    <a:pt x="114811" y="182148"/>
                    <a:pt x="126932" y="174741"/>
                    <a:pt x="126932" y="161947"/>
                  </a:cubicBezTo>
                  <a:lnTo>
                    <a:pt x="126932" y="161273"/>
                  </a:lnTo>
                  <a:cubicBezTo>
                    <a:pt x="126932" y="149152"/>
                    <a:pt x="119525" y="143092"/>
                    <a:pt x="83836" y="134338"/>
                  </a:cubicBezTo>
                  <a:cubicBezTo>
                    <a:pt x="41413" y="123564"/>
                    <a:pt x="13804" y="111443"/>
                    <a:pt x="13804" y="69694"/>
                  </a:cubicBezTo>
                  <a:lnTo>
                    <a:pt x="13804" y="69021"/>
                  </a:lnTo>
                  <a:cubicBezTo>
                    <a:pt x="13804" y="30639"/>
                    <a:pt x="44780" y="5050"/>
                    <a:pt x="87876" y="5050"/>
                  </a:cubicBezTo>
                  <a:cubicBezTo>
                    <a:pt x="118851" y="5050"/>
                    <a:pt x="145113" y="14478"/>
                    <a:pt x="166661" y="31985"/>
                  </a:cubicBezTo>
                  <a:lnTo>
                    <a:pt x="142419" y="67001"/>
                  </a:lnTo>
                  <a:cubicBezTo>
                    <a:pt x="123565" y="54207"/>
                    <a:pt x="105384" y="46126"/>
                    <a:pt x="87202" y="46126"/>
                  </a:cubicBezTo>
                  <a:cubicBezTo>
                    <a:pt x="69021" y="46126"/>
                    <a:pt x="59594" y="54207"/>
                    <a:pt x="59594" y="64981"/>
                  </a:cubicBezTo>
                  <a:lnTo>
                    <a:pt x="59594" y="65654"/>
                  </a:lnTo>
                  <a:cubicBezTo>
                    <a:pt x="59594" y="79795"/>
                    <a:pt x="69021" y="83835"/>
                    <a:pt x="105384" y="93262"/>
                  </a:cubicBezTo>
                  <a:cubicBezTo>
                    <a:pt x="148480" y="104710"/>
                    <a:pt x="172721" y="120197"/>
                    <a:pt x="172721" y="157233"/>
                  </a:cubicBezTo>
                  <a:lnTo>
                    <a:pt x="172721" y="157906"/>
                  </a:lnTo>
                  <a:cubicBezTo>
                    <a:pt x="172721" y="200329"/>
                    <a:pt x="140399" y="223897"/>
                    <a:pt x="94610" y="223897"/>
                  </a:cubicBezTo>
                  <a:cubicBezTo>
                    <a:pt x="62961" y="223224"/>
                    <a:pt x="30639" y="212450"/>
                    <a:pt x="5050" y="189555"/>
                  </a:cubicBezTo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CDC5A656-178A-4CEF-816A-4B4EBA4A5749}"/>
                </a:ext>
              </a:extLst>
            </p:cNvPr>
            <p:cNvSpPr/>
            <p:nvPr/>
          </p:nvSpPr>
          <p:spPr>
            <a:xfrm>
              <a:off x="443097" y="6519321"/>
              <a:ext cx="67338" cy="74071"/>
            </a:xfrm>
            <a:custGeom>
              <a:avLst/>
              <a:gdLst>
                <a:gd name="connsiteX0" fmla="*/ 5050 w 67337"/>
                <a:gd name="connsiteY0" fmla="*/ 38719 h 74071"/>
                <a:gd name="connsiteX1" fmla="*/ 5050 w 67337"/>
                <a:gd name="connsiteY1" fmla="*/ 38719 h 74071"/>
                <a:gd name="connsiteX2" fmla="*/ 38719 w 67337"/>
                <a:gd name="connsiteY2" fmla="*/ 5050 h 74071"/>
                <a:gd name="connsiteX3" fmla="*/ 63634 w 67337"/>
                <a:gd name="connsiteY3" fmla="*/ 13804 h 74071"/>
                <a:gd name="connsiteX4" fmla="*/ 56227 w 67337"/>
                <a:gd name="connsiteY4" fmla="*/ 22558 h 74071"/>
                <a:gd name="connsiteX5" fmla="*/ 38046 w 67337"/>
                <a:gd name="connsiteY5" fmla="*/ 15824 h 74071"/>
                <a:gd name="connsiteX6" fmla="*/ 17171 w 67337"/>
                <a:gd name="connsiteY6" fmla="*/ 38719 h 74071"/>
                <a:gd name="connsiteX7" fmla="*/ 17171 w 67337"/>
                <a:gd name="connsiteY7" fmla="*/ 38719 h 74071"/>
                <a:gd name="connsiteX8" fmla="*/ 39393 w 67337"/>
                <a:gd name="connsiteY8" fmla="*/ 61614 h 74071"/>
                <a:gd name="connsiteX9" fmla="*/ 54880 w 67337"/>
                <a:gd name="connsiteY9" fmla="*/ 56900 h 74071"/>
                <a:gd name="connsiteX10" fmla="*/ 54880 w 67337"/>
                <a:gd name="connsiteY10" fmla="*/ 44779 h 74071"/>
                <a:gd name="connsiteX11" fmla="*/ 38046 w 67337"/>
                <a:gd name="connsiteY11" fmla="*/ 44779 h 74071"/>
                <a:gd name="connsiteX12" fmla="*/ 38046 w 67337"/>
                <a:gd name="connsiteY12" fmla="*/ 34679 h 74071"/>
                <a:gd name="connsiteX13" fmla="*/ 65654 w 67337"/>
                <a:gd name="connsiteY13" fmla="*/ 34679 h 74071"/>
                <a:gd name="connsiteX14" fmla="*/ 65654 w 67337"/>
                <a:gd name="connsiteY14" fmla="*/ 61614 h 74071"/>
                <a:gd name="connsiteX15" fmla="*/ 38719 w 67337"/>
                <a:gd name="connsiteY15" fmla="*/ 71714 h 74071"/>
                <a:gd name="connsiteX16" fmla="*/ 5050 w 67337"/>
                <a:gd name="connsiteY16" fmla="*/ 38719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7337" h="74071">
                  <a:moveTo>
                    <a:pt x="5050" y="38719"/>
                  </a:moveTo>
                  <a:lnTo>
                    <a:pt x="5050" y="38719"/>
                  </a:lnTo>
                  <a:cubicBezTo>
                    <a:pt x="5050" y="20538"/>
                    <a:pt x="19191" y="5050"/>
                    <a:pt x="38719" y="5050"/>
                  </a:cubicBezTo>
                  <a:cubicBezTo>
                    <a:pt x="50167" y="5050"/>
                    <a:pt x="56900" y="8417"/>
                    <a:pt x="63634" y="13804"/>
                  </a:cubicBezTo>
                  <a:lnTo>
                    <a:pt x="56227" y="22558"/>
                  </a:lnTo>
                  <a:cubicBezTo>
                    <a:pt x="51513" y="18518"/>
                    <a:pt x="46126" y="15824"/>
                    <a:pt x="38046" y="15824"/>
                  </a:cubicBezTo>
                  <a:cubicBezTo>
                    <a:pt x="25925" y="15824"/>
                    <a:pt x="17171" y="25925"/>
                    <a:pt x="17171" y="38719"/>
                  </a:cubicBezTo>
                  <a:lnTo>
                    <a:pt x="17171" y="38719"/>
                  </a:lnTo>
                  <a:cubicBezTo>
                    <a:pt x="17171" y="52187"/>
                    <a:pt x="25925" y="61614"/>
                    <a:pt x="39393" y="61614"/>
                  </a:cubicBezTo>
                  <a:cubicBezTo>
                    <a:pt x="45453" y="61614"/>
                    <a:pt x="50840" y="59594"/>
                    <a:pt x="54880" y="56900"/>
                  </a:cubicBezTo>
                  <a:lnTo>
                    <a:pt x="54880" y="44779"/>
                  </a:lnTo>
                  <a:lnTo>
                    <a:pt x="38046" y="44779"/>
                  </a:lnTo>
                  <a:lnTo>
                    <a:pt x="38046" y="34679"/>
                  </a:lnTo>
                  <a:lnTo>
                    <a:pt x="65654" y="34679"/>
                  </a:lnTo>
                  <a:lnTo>
                    <a:pt x="65654" y="61614"/>
                  </a:lnTo>
                  <a:cubicBezTo>
                    <a:pt x="59594" y="67001"/>
                    <a:pt x="50167" y="71714"/>
                    <a:pt x="38719" y="71714"/>
                  </a:cubicBezTo>
                  <a:cubicBezTo>
                    <a:pt x="18518" y="72388"/>
                    <a:pt x="5050" y="57574"/>
                    <a:pt x="5050" y="38719"/>
                  </a:cubicBezTo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20CFA158-670B-4E71-B376-FFEED59CAC8C}"/>
                </a:ext>
              </a:extLst>
            </p:cNvPr>
            <p:cNvSpPr/>
            <p:nvPr/>
          </p:nvSpPr>
          <p:spPr>
            <a:xfrm>
              <a:off x="510434" y="6519321"/>
              <a:ext cx="74072" cy="74071"/>
            </a:xfrm>
            <a:custGeom>
              <a:avLst/>
              <a:gdLst>
                <a:gd name="connsiteX0" fmla="*/ 60941 w 74071"/>
                <a:gd name="connsiteY0" fmla="*/ 38719 h 74071"/>
                <a:gd name="connsiteX1" fmla="*/ 60941 w 74071"/>
                <a:gd name="connsiteY1" fmla="*/ 38719 h 74071"/>
                <a:gd name="connsiteX2" fmla="*/ 38719 w 74071"/>
                <a:gd name="connsiteY2" fmla="*/ 15824 h 74071"/>
                <a:gd name="connsiteX3" fmla="*/ 17171 w 74071"/>
                <a:gd name="connsiteY3" fmla="*/ 38719 h 74071"/>
                <a:gd name="connsiteX4" fmla="*/ 17171 w 74071"/>
                <a:gd name="connsiteY4" fmla="*/ 38719 h 74071"/>
                <a:gd name="connsiteX5" fmla="*/ 39393 w 74071"/>
                <a:gd name="connsiteY5" fmla="*/ 61614 h 74071"/>
                <a:gd name="connsiteX6" fmla="*/ 60941 w 74071"/>
                <a:gd name="connsiteY6" fmla="*/ 38719 h 74071"/>
                <a:gd name="connsiteX7" fmla="*/ 5050 w 74071"/>
                <a:gd name="connsiteY7" fmla="*/ 38719 h 74071"/>
                <a:gd name="connsiteX8" fmla="*/ 5050 w 74071"/>
                <a:gd name="connsiteY8" fmla="*/ 38719 h 74071"/>
                <a:gd name="connsiteX9" fmla="*/ 38719 w 74071"/>
                <a:gd name="connsiteY9" fmla="*/ 5050 h 74071"/>
                <a:gd name="connsiteX10" fmla="*/ 72388 w 74071"/>
                <a:gd name="connsiteY10" fmla="*/ 38046 h 74071"/>
                <a:gd name="connsiteX11" fmla="*/ 72388 w 74071"/>
                <a:gd name="connsiteY11" fmla="*/ 38046 h 74071"/>
                <a:gd name="connsiteX12" fmla="*/ 38719 w 74071"/>
                <a:gd name="connsiteY12" fmla="*/ 71714 h 74071"/>
                <a:gd name="connsiteX13" fmla="*/ 5050 w 74071"/>
                <a:gd name="connsiteY13" fmla="*/ 38719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4071" h="74071">
                  <a:moveTo>
                    <a:pt x="60941" y="38719"/>
                  </a:moveTo>
                  <a:lnTo>
                    <a:pt x="60941" y="38719"/>
                  </a:lnTo>
                  <a:cubicBezTo>
                    <a:pt x="60941" y="25925"/>
                    <a:pt x="51513" y="15824"/>
                    <a:pt x="38719" y="15824"/>
                  </a:cubicBezTo>
                  <a:cubicBezTo>
                    <a:pt x="25925" y="15824"/>
                    <a:pt x="17171" y="25925"/>
                    <a:pt x="17171" y="38719"/>
                  </a:cubicBezTo>
                  <a:lnTo>
                    <a:pt x="17171" y="38719"/>
                  </a:lnTo>
                  <a:cubicBezTo>
                    <a:pt x="17171" y="51513"/>
                    <a:pt x="26598" y="61614"/>
                    <a:pt x="39393" y="61614"/>
                  </a:cubicBezTo>
                  <a:cubicBezTo>
                    <a:pt x="51513" y="61614"/>
                    <a:pt x="60941" y="51513"/>
                    <a:pt x="60941" y="38719"/>
                  </a:cubicBezTo>
                  <a:moveTo>
                    <a:pt x="5050" y="38719"/>
                  </a:moveTo>
                  <a:lnTo>
                    <a:pt x="5050" y="38719"/>
                  </a:lnTo>
                  <a:cubicBezTo>
                    <a:pt x="5050" y="20538"/>
                    <a:pt x="19191" y="5050"/>
                    <a:pt x="38719" y="5050"/>
                  </a:cubicBezTo>
                  <a:cubicBezTo>
                    <a:pt x="58921" y="5050"/>
                    <a:pt x="72388" y="19865"/>
                    <a:pt x="72388" y="38046"/>
                  </a:cubicBezTo>
                  <a:lnTo>
                    <a:pt x="72388" y="38046"/>
                  </a:lnTo>
                  <a:cubicBezTo>
                    <a:pt x="72388" y="56227"/>
                    <a:pt x="58247" y="71714"/>
                    <a:pt x="38719" y="71714"/>
                  </a:cubicBezTo>
                  <a:cubicBezTo>
                    <a:pt x="18518" y="72388"/>
                    <a:pt x="5050" y="56900"/>
                    <a:pt x="5050" y="38719"/>
                  </a:cubicBezTo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0B19160F-00E4-4587-A32C-DD0E148DE7EC}"/>
                </a:ext>
              </a:extLst>
            </p:cNvPr>
            <p:cNvSpPr/>
            <p:nvPr/>
          </p:nvSpPr>
          <p:spPr>
            <a:xfrm>
              <a:off x="577099" y="6520668"/>
              <a:ext cx="74072" cy="74071"/>
            </a:xfrm>
            <a:custGeom>
              <a:avLst/>
              <a:gdLst>
                <a:gd name="connsiteX0" fmla="*/ 5050 w 74071"/>
                <a:gd name="connsiteY0" fmla="*/ 5050 h 74071"/>
                <a:gd name="connsiteX1" fmla="*/ 17845 w 74071"/>
                <a:gd name="connsiteY1" fmla="*/ 5050 h 74071"/>
                <a:gd name="connsiteX2" fmla="*/ 37372 w 74071"/>
                <a:gd name="connsiteY2" fmla="*/ 54880 h 74071"/>
                <a:gd name="connsiteX3" fmla="*/ 56227 w 74071"/>
                <a:gd name="connsiteY3" fmla="*/ 5050 h 74071"/>
                <a:gd name="connsiteX4" fmla="*/ 69021 w 74071"/>
                <a:gd name="connsiteY4" fmla="*/ 5050 h 74071"/>
                <a:gd name="connsiteX5" fmla="*/ 42086 w 74071"/>
                <a:gd name="connsiteY5" fmla="*/ 70368 h 74071"/>
                <a:gd name="connsiteX6" fmla="*/ 31985 w 74071"/>
                <a:gd name="connsiteY6" fmla="*/ 70368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4071" h="74071">
                  <a:moveTo>
                    <a:pt x="5050" y="5050"/>
                  </a:moveTo>
                  <a:lnTo>
                    <a:pt x="17845" y="5050"/>
                  </a:lnTo>
                  <a:lnTo>
                    <a:pt x="37372" y="54880"/>
                  </a:lnTo>
                  <a:lnTo>
                    <a:pt x="56227" y="5050"/>
                  </a:lnTo>
                  <a:lnTo>
                    <a:pt x="69021" y="5050"/>
                  </a:lnTo>
                  <a:lnTo>
                    <a:pt x="42086" y="70368"/>
                  </a:lnTo>
                  <a:lnTo>
                    <a:pt x="31985" y="70368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BAFF7104-5965-4ED4-BD20-D493CCFBD8AE}"/>
                </a:ext>
              </a:extLst>
            </p:cNvPr>
            <p:cNvSpPr/>
            <p:nvPr/>
          </p:nvSpPr>
          <p:spPr>
            <a:xfrm>
              <a:off x="648477" y="6520668"/>
              <a:ext cx="53870" cy="74071"/>
            </a:xfrm>
            <a:custGeom>
              <a:avLst/>
              <a:gdLst>
                <a:gd name="connsiteX0" fmla="*/ 5050 w 53870"/>
                <a:gd name="connsiteY0" fmla="*/ 5050 h 74071"/>
                <a:gd name="connsiteX1" fmla="*/ 52860 w 53870"/>
                <a:gd name="connsiteY1" fmla="*/ 5050 h 74071"/>
                <a:gd name="connsiteX2" fmla="*/ 52860 w 53870"/>
                <a:gd name="connsiteY2" fmla="*/ 15151 h 74071"/>
                <a:gd name="connsiteX3" fmla="*/ 16498 w 53870"/>
                <a:gd name="connsiteY3" fmla="*/ 15151 h 74071"/>
                <a:gd name="connsiteX4" fmla="*/ 16498 w 53870"/>
                <a:gd name="connsiteY4" fmla="*/ 31985 h 74071"/>
                <a:gd name="connsiteX5" fmla="*/ 48820 w 53870"/>
                <a:gd name="connsiteY5" fmla="*/ 31985 h 74071"/>
                <a:gd name="connsiteX6" fmla="*/ 48820 w 53870"/>
                <a:gd name="connsiteY6" fmla="*/ 42086 h 74071"/>
                <a:gd name="connsiteX7" fmla="*/ 16498 w 53870"/>
                <a:gd name="connsiteY7" fmla="*/ 42086 h 74071"/>
                <a:gd name="connsiteX8" fmla="*/ 16498 w 53870"/>
                <a:gd name="connsiteY8" fmla="*/ 59594 h 74071"/>
                <a:gd name="connsiteX9" fmla="*/ 53534 w 53870"/>
                <a:gd name="connsiteY9" fmla="*/ 59594 h 74071"/>
                <a:gd name="connsiteX10" fmla="*/ 53534 w 53870"/>
                <a:gd name="connsiteY10" fmla="*/ 69694 h 74071"/>
                <a:gd name="connsiteX11" fmla="*/ 5050 w 53870"/>
                <a:gd name="connsiteY11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870" h="74071">
                  <a:moveTo>
                    <a:pt x="5050" y="5050"/>
                  </a:moveTo>
                  <a:lnTo>
                    <a:pt x="52860" y="5050"/>
                  </a:lnTo>
                  <a:lnTo>
                    <a:pt x="52860" y="15151"/>
                  </a:lnTo>
                  <a:lnTo>
                    <a:pt x="16498" y="15151"/>
                  </a:lnTo>
                  <a:lnTo>
                    <a:pt x="16498" y="31985"/>
                  </a:lnTo>
                  <a:lnTo>
                    <a:pt x="48820" y="31985"/>
                  </a:lnTo>
                  <a:lnTo>
                    <a:pt x="48820" y="42086"/>
                  </a:lnTo>
                  <a:lnTo>
                    <a:pt x="16498" y="42086"/>
                  </a:lnTo>
                  <a:lnTo>
                    <a:pt x="16498" y="59594"/>
                  </a:lnTo>
                  <a:lnTo>
                    <a:pt x="53534" y="59594"/>
                  </a:lnTo>
                  <a:lnTo>
                    <a:pt x="53534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26A6B8D3-A060-4A94-9E19-191C7283DBF9}"/>
                </a:ext>
              </a:extLst>
            </p:cNvPr>
            <p:cNvSpPr/>
            <p:nvPr/>
          </p:nvSpPr>
          <p:spPr>
            <a:xfrm>
              <a:off x="707734" y="6520668"/>
              <a:ext cx="60604" cy="74071"/>
            </a:xfrm>
            <a:custGeom>
              <a:avLst/>
              <a:gdLst>
                <a:gd name="connsiteX0" fmla="*/ 33332 w 60603"/>
                <a:gd name="connsiteY0" fmla="*/ 36699 h 74071"/>
                <a:gd name="connsiteX1" fmla="*/ 46800 w 60603"/>
                <a:gd name="connsiteY1" fmla="*/ 25925 h 74071"/>
                <a:gd name="connsiteX2" fmla="*/ 46800 w 60603"/>
                <a:gd name="connsiteY2" fmla="*/ 25925 h 74071"/>
                <a:gd name="connsiteX3" fmla="*/ 33332 w 60603"/>
                <a:gd name="connsiteY3" fmla="*/ 15151 h 74071"/>
                <a:gd name="connsiteX4" fmla="*/ 16498 w 60603"/>
                <a:gd name="connsiteY4" fmla="*/ 15151 h 74071"/>
                <a:gd name="connsiteX5" fmla="*/ 16498 w 60603"/>
                <a:gd name="connsiteY5" fmla="*/ 36699 h 74071"/>
                <a:gd name="connsiteX6" fmla="*/ 33332 w 60603"/>
                <a:gd name="connsiteY6" fmla="*/ 36699 h 74071"/>
                <a:gd name="connsiteX7" fmla="*/ 5050 w 60603"/>
                <a:gd name="connsiteY7" fmla="*/ 5050 h 74071"/>
                <a:gd name="connsiteX8" fmla="*/ 34006 w 60603"/>
                <a:gd name="connsiteY8" fmla="*/ 5050 h 74071"/>
                <a:gd name="connsiteX9" fmla="*/ 52860 w 60603"/>
                <a:gd name="connsiteY9" fmla="*/ 11784 h 74071"/>
                <a:gd name="connsiteX10" fmla="*/ 58247 w 60603"/>
                <a:gd name="connsiteY10" fmla="*/ 25925 h 74071"/>
                <a:gd name="connsiteX11" fmla="*/ 58247 w 60603"/>
                <a:gd name="connsiteY11" fmla="*/ 25925 h 74071"/>
                <a:gd name="connsiteX12" fmla="*/ 42759 w 60603"/>
                <a:gd name="connsiteY12" fmla="*/ 45453 h 74071"/>
                <a:gd name="connsiteX13" fmla="*/ 60267 w 60603"/>
                <a:gd name="connsiteY13" fmla="*/ 69694 h 74071"/>
                <a:gd name="connsiteX14" fmla="*/ 46800 w 60603"/>
                <a:gd name="connsiteY14" fmla="*/ 69694 h 74071"/>
                <a:gd name="connsiteX15" fmla="*/ 30639 w 60603"/>
                <a:gd name="connsiteY15" fmla="*/ 47473 h 74071"/>
                <a:gd name="connsiteX16" fmla="*/ 16498 w 60603"/>
                <a:gd name="connsiteY16" fmla="*/ 47473 h 74071"/>
                <a:gd name="connsiteX17" fmla="*/ 16498 w 60603"/>
                <a:gd name="connsiteY17" fmla="*/ 69694 h 74071"/>
                <a:gd name="connsiteX18" fmla="*/ 5050 w 60603"/>
                <a:gd name="connsiteY18" fmla="*/ 69694 h 74071"/>
                <a:gd name="connsiteX19" fmla="*/ 5050 w 60603"/>
                <a:gd name="connsiteY19" fmla="*/ 5050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0603" h="74071">
                  <a:moveTo>
                    <a:pt x="33332" y="36699"/>
                  </a:moveTo>
                  <a:cubicBezTo>
                    <a:pt x="41413" y="36699"/>
                    <a:pt x="46800" y="32659"/>
                    <a:pt x="46800" y="25925"/>
                  </a:cubicBezTo>
                  <a:lnTo>
                    <a:pt x="46800" y="25925"/>
                  </a:lnTo>
                  <a:cubicBezTo>
                    <a:pt x="46800" y="19191"/>
                    <a:pt x="42086" y="15151"/>
                    <a:pt x="33332" y="15151"/>
                  </a:cubicBezTo>
                  <a:lnTo>
                    <a:pt x="16498" y="15151"/>
                  </a:lnTo>
                  <a:lnTo>
                    <a:pt x="16498" y="36699"/>
                  </a:lnTo>
                  <a:lnTo>
                    <a:pt x="33332" y="36699"/>
                  </a:lnTo>
                  <a:close/>
                  <a:moveTo>
                    <a:pt x="5050" y="5050"/>
                  </a:moveTo>
                  <a:lnTo>
                    <a:pt x="34006" y="5050"/>
                  </a:lnTo>
                  <a:cubicBezTo>
                    <a:pt x="42086" y="5050"/>
                    <a:pt x="48820" y="7744"/>
                    <a:pt x="52860" y="11784"/>
                  </a:cubicBezTo>
                  <a:cubicBezTo>
                    <a:pt x="56227" y="15151"/>
                    <a:pt x="58247" y="19865"/>
                    <a:pt x="58247" y="25925"/>
                  </a:cubicBezTo>
                  <a:lnTo>
                    <a:pt x="58247" y="25925"/>
                  </a:lnTo>
                  <a:cubicBezTo>
                    <a:pt x="58247" y="36699"/>
                    <a:pt x="52187" y="42759"/>
                    <a:pt x="42759" y="45453"/>
                  </a:cubicBezTo>
                  <a:lnTo>
                    <a:pt x="60267" y="69694"/>
                  </a:lnTo>
                  <a:lnTo>
                    <a:pt x="46800" y="69694"/>
                  </a:lnTo>
                  <a:lnTo>
                    <a:pt x="30639" y="47473"/>
                  </a:lnTo>
                  <a:lnTo>
                    <a:pt x="16498" y="47473"/>
                  </a:lnTo>
                  <a:lnTo>
                    <a:pt x="16498" y="69694"/>
                  </a:lnTo>
                  <a:lnTo>
                    <a:pt x="5050" y="69694"/>
                  </a:lnTo>
                  <a:lnTo>
                    <a:pt x="5050" y="5050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86D6D229-103C-49F8-8DFE-C410DC9313CA}"/>
                </a:ext>
              </a:extLst>
            </p:cNvPr>
            <p:cNvSpPr/>
            <p:nvPr/>
          </p:nvSpPr>
          <p:spPr>
            <a:xfrm>
              <a:off x="771032" y="6520668"/>
              <a:ext cx="60604" cy="74071"/>
            </a:xfrm>
            <a:custGeom>
              <a:avLst/>
              <a:gdLst>
                <a:gd name="connsiteX0" fmla="*/ 5050 w 60603"/>
                <a:gd name="connsiteY0" fmla="*/ 5050 h 74071"/>
                <a:gd name="connsiteX1" fmla="*/ 15151 w 60603"/>
                <a:gd name="connsiteY1" fmla="*/ 5050 h 74071"/>
                <a:gd name="connsiteX2" fmla="*/ 50167 w 60603"/>
                <a:gd name="connsiteY2" fmla="*/ 49493 h 74071"/>
                <a:gd name="connsiteX3" fmla="*/ 50167 w 60603"/>
                <a:gd name="connsiteY3" fmla="*/ 5050 h 74071"/>
                <a:gd name="connsiteX4" fmla="*/ 60941 w 60603"/>
                <a:gd name="connsiteY4" fmla="*/ 5050 h 74071"/>
                <a:gd name="connsiteX5" fmla="*/ 60941 w 60603"/>
                <a:gd name="connsiteY5" fmla="*/ 69694 h 74071"/>
                <a:gd name="connsiteX6" fmla="*/ 51513 w 60603"/>
                <a:gd name="connsiteY6" fmla="*/ 69694 h 74071"/>
                <a:gd name="connsiteX7" fmla="*/ 15824 w 60603"/>
                <a:gd name="connsiteY7" fmla="*/ 23905 h 74071"/>
                <a:gd name="connsiteX8" fmla="*/ 15824 w 60603"/>
                <a:gd name="connsiteY8" fmla="*/ 69694 h 74071"/>
                <a:gd name="connsiteX9" fmla="*/ 5050 w 60603"/>
                <a:gd name="connsiteY9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603" h="74071">
                  <a:moveTo>
                    <a:pt x="5050" y="5050"/>
                  </a:moveTo>
                  <a:lnTo>
                    <a:pt x="15151" y="5050"/>
                  </a:lnTo>
                  <a:lnTo>
                    <a:pt x="50167" y="49493"/>
                  </a:lnTo>
                  <a:lnTo>
                    <a:pt x="50167" y="5050"/>
                  </a:lnTo>
                  <a:lnTo>
                    <a:pt x="60941" y="5050"/>
                  </a:lnTo>
                  <a:lnTo>
                    <a:pt x="60941" y="69694"/>
                  </a:lnTo>
                  <a:lnTo>
                    <a:pt x="51513" y="69694"/>
                  </a:lnTo>
                  <a:lnTo>
                    <a:pt x="15824" y="23905"/>
                  </a:lnTo>
                  <a:lnTo>
                    <a:pt x="15824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18A5B8F5-9BE4-4F41-9814-28E6B50220D2}"/>
                </a:ext>
              </a:extLst>
            </p:cNvPr>
            <p:cNvSpPr/>
            <p:nvPr/>
          </p:nvSpPr>
          <p:spPr>
            <a:xfrm>
              <a:off x="839043" y="6520668"/>
              <a:ext cx="67338" cy="74071"/>
            </a:xfrm>
            <a:custGeom>
              <a:avLst/>
              <a:gdLst>
                <a:gd name="connsiteX0" fmla="*/ 5050 w 67337"/>
                <a:gd name="connsiteY0" fmla="*/ 5050 h 74071"/>
                <a:gd name="connsiteX1" fmla="*/ 17171 w 67337"/>
                <a:gd name="connsiteY1" fmla="*/ 5050 h 74071"/>
                <a:gd name="connsiteX2" fmla="*/ 36699 w 67337"/>
                <a:gd name="connsiteY2" fmla="*/ 35352 h 74071"/>
                <a:gd name="connsiteX3" fmla="*/ 56227 w 67337"/>
                <a:gd name="connsiteY3" fmla="*/ 5050 h 74071"/>
                <a:gd name="connsiteX4" fmla="*/ 68348 w 67337"/>
                <a:gd name="connsiteY4" fmla="*/ 5050 h 74071"/>
                <a:gd name="connsiteX5" fmla="*/ 68348 w 67337"/>
                <a:gd name="connsiteY5" fmla="*/ 69694 h 74071"/>
                <a:gd name="connsiteX6" fmla="*/ 56900 w 67337"/>
                <a:gd name="connsiteY6" fmla="*/ 69694 h 74071"/>
                <a:gd name="connsiteX7" fmla="*/ 56900 w 67337"/>
                <a:gd name="connsiteY7" fmla="*/ 23231 h 74071"/>
                <a:gd name="connsiteX8" fmla="*/ 36699 w 67337"/>
                <a:gd name="connsiteY8" fmla="*/ 53533 h 74071"/>
                <a:gd name="connsiteX9" fmla="*/ 36026 w 67337"/>
                <a:gd name="connsiteY9" fmla="*/ 53533 h 74071"/>
                <a:gd name="connsiteX10" fmla="*/ 15824 w 67337"/>
                <a:gd name="connsiteY10" fmla="*/ 23231 h 74071"/>
                <a:gd name="connsiteX11" fmla="*/ 15824 w 67337"/>
                <a:gd name="connsiteY11" fmla="*/ 69694 h 74071"/>
                <a:gd name="connsiteX12" fmla="*/ 5050 w 67337"/>
                <a:gd name="connsiteY12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7337" h="74071">
                  <a:moveTo>
                    <a:pt x="5050" y="5050"/>
                  </a:moveTo>
                  <a:lnTo>
                    <a:pt x="17171" y="5050"/>
                  </a:lnTo>
                  <a:lnTo>
                    <a:pt x="36699" y="35352"/>
                  </a:lnTo>
                  <a:lnTo>
                    <a:pt x="56227" y="5050"/>
                  </a:lnTo>
                  <a:lnTo>
                    <a:pt x="68348" y="5050"/>
                  </a:lnTo>
                  <a:lnTo>
                    <a:pt x="68348" y="69694"/>
                  </a:lnTo>
                  <a:lnTo>
                    <a:pt x="56900" y="69694"/>
                  </a:lnTo>
                  <a:lnTo>
                    <a:pt x="56900" y="23231"/>
                  </a:lnTo>
                  <a:lnTo>
                    <a:pt x="36699" y="53533"/>
                  </a:lnTo>
                  <a:lnTo>
                    <a:pt x="36026" y="53533"/>
                  </a:lnTo>
                  <a:lnTo>
                    <a:pt x="15824" y="23231"/>
                  </a:lnTo>
                  <a:lnTo>
                    <a:pt x="15824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="" xmlns:a16="http://schemas.microsoft.com/office/drawing/2014/main" id="{67E0129D-B113-45FC-A8D0-9832B816433D}"/>
                </a:ext>
              </a:extLst>
            </p:cNvPr>
            <p:cNvSpPr/>
            <p:nvPr/>
          </p:nvSpPr>
          <p:spPr>
            <a:xfrm>
              <a:off x="913114" y="6520668"/>
              <a:ext cx="53870" cy="74071"/>
            </a:xfrm>
            <a:custGeom>
              <a:avLst/>
              <a:gdLst>
                <a:gd name="connsiteX0" fmla="*/ 5050 w 53870"/>
                <a:gd name="connsiteY0" fmla="*/ 5050 h 74071"/>
                <a:gd name="connsiteX1" fmla="*/ 52860 w 53870"/>
                <a:gd name="connsiteY1" fmla="*/ 5050 h 74071"/>
                <a:gd name="connsiteX2" fmla="*/ 52860 w 53870"/>
                <a:gd name="connsiteY2" fmla="*/ 15151 h 74071"/>
                <a:gd name="connsiteX3" fmla="*/ 16498 w 53870"/>
                <a:gd name="connsiteY3" fmla="*/ 15151 h 74071"/>
                <a:gd name="connsiteX4" fmla="*/ 16498 w 53870"/>
                <a:gd name="connsiteY4" fmla="*/ 31985 h 74071"/>
                <a:gd name="connsiteX5" fmla="*/ 48820 w 53870"/>
                <a:gd name="connsiteY5" fmla="*/ 31985 h 74071"/>
                <a:gd name="connsiteX6" fmla="*/ 48820 w 53870"/>
                <a:gd name="connsiteY6" fmla="*/ 42086 h 74071"/>
                <a:gd name="connsiteX7" fmla="*/ 16498 w 53870"/>
                <a:gd name="connsiteY7" fmla="*/ 42086 h 74071"/>
                <a:gd name="connsiteX8" fmla="*/ 16498 w 53870"/>
                <a:gd name="connsiteY8" fmla="*/ 59594 h 74071"/>
                <a:gd name="connsiteX9" fmla="*/ 53533 w 53870"/>
                <a:gd name="connsiteY9" fmla="*/ 59594 h 74071"/>
                <a:gd name="connsiteX10" fmla="*/ 53533 w 53870"/>
                <a:gd name="connsiteY10" fmla="*/ 69694 h 74071"/>
                <a:gd name="connsiteX11" fmla="*/ 5050 w 53870"/>
                <a:gd name="connsiteY11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870" h="74071">
                  <a:moveTo>
                    <a:pt x="5050" y="5050"/>
                  </a:moveTo>
                  <a:lnTo>
                    <a:pt x="52860" y="5050"/>
                  </a:lnTo>
                  <a:lnTo>
                    <a:pt x="52860" y="15151"/>
                  </a:lnTo>
                  <a:lnTo>
                    <a:pt x="16498" y="15151"/>
                  </a:lnTo>
                  <a:lnTo>
                    <a:pt x="16498" y="31985"/>
                  </a:lnTo>
                  <a:lnTo>
                    <a:pt x="48820" y="31985"/>
                  </a:lnTo>
                  <a:lnTo>
                    <a:pt x="48820" y="42086"/>
                  </a:lnTo>
                  <a:lnTo>
                    <a:pt x="16498" y="42086"/>
                  </a:lnTo>
                  <a:lnTo>
                    <a:pt x="16498" y="59594"/>
                  </a:lnTo>
                  <a:lnTo>
                    <a:pt x="53533" y="59594"/>
                  </a:lnTo>
                  <a:lnTo>
                    <a:pt x="53533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366C158D-9991-42DC-944C-52A4DA1A5181}"/>
                </a:ext>
              </a:extLst>
            </p:cNvPr>
            <p:cNvSpPr/>
            <p:nvPr/>
          </p:nvSpPr>
          <p:spPr>
            <a:xfrm>
              <a:off x="973045" y="6520668"/>
              <a:ext cx="60604" cy="74071"/>
            </a:xfrm>
            <a:custGeom>
              <a:avLst/>
              <a:gdLst>
                <a:gd name="connsiteX0" fmla="*/ 5050 w 60603"/>
                <a:gd name="connsiteY0" fmla="*/ 5050 h 74071"/>
                <a:gd name="connsiteX1" fmla="*/ 15151 w 60603"/>
                <a:gd name="connsiteY1" fmla="*/ 5050 h 74071"/>
                <a:gd name="connsiteX2" fmla="*/ 50167 w 60603"/>
                <a:gd name="connsiteY2" fmla="*/ 49493 h 74071"/>
                <a:gd name="connsiteX3" fmla="*/ 50167 w 60603"/>
                <a:gd name="connsiteY3" fmla="*/ 5050 h 74071"/>
                <a:gd name="connsiteX4" fmla="*/ 60941 w 60603"/>
                <a:gd name="connsiteY4" fmla="*/ 5050 h 74071"/>
                <a:gd name="connsiteX5" fmla="*/ 60941 w 60603"/>
                <a:gd name="connsiteY5" fmla="*/ 69694 h 74071"/>
                <a:gd name="connsiteX6" fmla="*/ 51513 w 60603"/>
                <a:gd name="connsiteY6" fmla="*/ 69694 h 74071"/>
                <a:gd name="connsiteX7" fmla="*/ 15824 w 60603"/>
                <a:gd name="connsiteY7" fmla="*/ 23905 h 74071"/>
                <a:gd name="connsiteX8" fmla="*/ 15824 w 60603"/>
                <a:gd name="connsiteY8" fmla="*/ 69694 h 74071"/>
                <a:gd name="connsiteX9" fmla="*/ 5050 w 60603"/>
                <a:gd name="connsiteY9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603" h="74071">
                  <a:moveTo>
                    <a:pt x="5050" y="5050"/>
                  </a:moveTo>
                  <a:lnTo>
                    <a:pt x="15151" y="5050"/>
                  </a:lnTo>
                  <a:lnTo>
                    <a:pt x="50167" y="49493"/>
                  </a:lnTo>
                  <a:lnTo>
                    <a:pt x="50167" y="5050"/>
                  </a:lnTo>
                  <a:lnTo>
                    <a:pt x="60941" y="5050"/>
                  </a:lnTo>
                  <a:lnTo>
                    <a:pt x="60941" y="69694"/>
                  </a:lnTo>
                  <a:lnTo>
                    <a:pt x="51513" y="69694"/>
                  </a:lnTo>
                  <a:lnTo>
                    <a:pt x="15824" y="23905"/>
                  </a:lnTo>
                  <a:lnTo>
                    <a:pt x="15824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4EBDF989-551D-44C0-9739-3C63B302A317}"/>
                </a:ext>
              </a:extLst>
            </p:cNvPr>
            <p:cNvSpPr/>
            <p:nvPr/>
          </p:nvSpPr>
          <p:spPr>
            <a:xfrm>
              <a:off x="1038362" y="6520668"/>
              <a:ext cx="60604" cy="74071"/>
            </a:xfrm>
            <a:custGeom>
              <a:avLst/>
              <a:gdLst>
                <a:gd name="connsiteX0" fmla="*/ 25252 w 60603"/>
                <a:gd name="connsiteY0" fmla="*/ 15151 h 74071"/>
                <a:gd name="connsiteX1" fmla="*/ 5050 w 60603"/>
                <a:gd name="connsiteY1" fmla="*/ 15151 h 74071"/>
                <a:gd name="connsiteX2" fmla="*/ 5050 w 60603"/>
                <a:gd name="connsiteY2" fmla="*/ 5050 h 74071"/>
                <a:gd name="connsiteX3" fmla="*/ 57574 w 60603"/>
                <a:gd name="connsiteY3" fmla="*/ 5050 h 74071"/>
                <a:gd name="connsiteX4" fmla="*/ 57574 w 60603"/>
                <a:gd name="connsiteY4" fmla="*/ 15151 h 74071"/>
                <a:gd name="connsiteX5" fmla="*/ 36699 w 60603"/>
                <a:gd name="connsiteY5" fmla="*/ 15151 h 74071"/>
                <a:gd name="connsiteX6" fmla="*/ 36699 w 60603"/>
                <a:gd name="connsiteY6" fmla="*/ 69694 h 74071"/>
                <a:gd name="connsiteX7" fmla="*/ 25252 w 60603"/>
                <a:gd name="connsiteY7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603" h="74071">
                  <a:moveTo>
                    <a:pt x="25252" y="15151"/>
                  </a:moveTo>
                  <a:lnTo>
                    <a:pt x="5050" y="15151"/>
                  </a:lnTo>
                  <a:lnTo>
                    <a:pt x="5050" y="5050"/>
                  </a:lnTo>
                  <a:lnTo>
                    <a:pt x="57574" y="5050"/>
                  </a:lnTo>
                  <a:lnTo>
                    <a:pt x="57574" y="15151"/>
                  </a:lnTo>
                  <a:lnTo>
                    <a:pt x="36699" y="15151"/>
                  </a:lnTo>
                  <a:lnTo>
                    <a:pt x="36699" y="69694"/>
                  </a:lnTo>
                  <a:lnTo>
                    <a:pt x="25252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B4BD6499-F024-49A1-99A7-EEEF4D3153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29" b="27475"/>
          <a:stretch/>
        </p:blipFill>
        <p:spPr>
          <a:xfrm>
            <a:off x="1" y="0"/>
            <a:ext cx="12191999" cy="291011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3" y="3385458"/>
            <a:ext cx="5564188" cy="2160105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defRPr/>
            </a:lvl1pPr>
            <a:lvl2pPr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defRPr/>
            </a:lvl2pPr>
            <a:lvl3pPr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3" name="Content Placeholder 2"/>
          <p:cNvSpPr>
            <a:spLocks noGrp="1"/>
          </p:cNvSpPr>
          <p:nvPr>
            <p:ph idx="10"/>
          </p:nvPr>
        </p:nvSpPr>
        <p:spPr>
          <a:xfrm>
            <a:off x="6193902" y="3385458"/>
            <a:ext cx="5564188" cy="2160105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defRPr/>
            </a:lvl1pPr>
            <a:lvl2pPr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defRPr/>
            </a:lvl2pPr>
            <a:lvl3pPr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9790BB17-D9B4-403E-8C5D-5FA30D7C38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62" b="18027"/>
          <a:stretch/>
        </p:blipFill>
        <p:spPr>
          <a:xfrm>
            <a:off x="10168933" y="4596276"/>
            <a:ext cx="2023068" cy="226172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191BFA28-2945-46F4-AA91-D1AA63DF4ACE}"/>
              </a:ext>
            </a:extLst>
          </p:cNvPr>
          <p:cNvSpPr/>
          <p:nvPr userDrawn="1"/>
        </p:nvSpPr>
        <p:spPr>
          <a:xfrm>
            <a:off x="0" y="2005240"/>
            <a:ext cx="12192000" cy="904873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2914" y="2005241"/>
            <a:ext cx="11306173" cy="540310"/>
          </a:xfrm>
        </p:spPr>
        <p:txBody>
          <a:bodyPr lIns="0" tIns="0" rIns="0" bIns="0">
            <a:noAutofit/>
          </a:bodyPr>
          <a:lstStyle>
            <a:lvl1pPr>
              <a:defRPr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9556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3259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aphic 5">
            <a:extLst>
              <a:ext uri="{FF2B5EF4-FFF2-40B4-BE49-F238E27FC236}">
                <a16:creationId xmlns="" xmlns:a16="http://schemas.microsoft.com/office/drawing/2014/main" id="{08FA145D-3FA0-4D32-BA3D-F7021B8A2096}"/>
              </a:ext>
            </a:extLst>
          </p:cNvPr>
          <p:cNvGrpSpPr/>
          <p:nvPr/>
        </p:nvGrpSpPr>
        <p:grpSpPr>
          <a:xfrm>
            <a:off x="420202" y="5825072"/>
            <a:ext cx="713780" cy="769667"/>
            <a:chOff x="420202" y="5825072"/>
            <a:chExt cx="713780" cy="769667"/>
          </a:xfrm>
        </p:grpSpPr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8EDD7D81-DDB7-40E9-AABE-9448D1CDA538}"/>
                </a:ext>
              </a:extLst>
            </p:cNvPr>
            <p:cNvSpPr/>
            <p:nvPr/>
          </p:nvSpPr>
          <p:spPr>
            <a:xfrm>
              <a:off x="546797" y="5883656"/>
              <a:ext cx="141409" cy="329954"/>
            </a:xfrm>
            <a:custGeom>
              <a:avLst/>
              <a:gdLst>
                <a:gd name="connsiteX0" fmla="*/ 17845 w 141409"/>
                <a:gd name="connsiteY0" fmla="*/ 5050 h 329953"/>
                <a:gd name="connsiteX1" fmla="*/ 9764 w 141409"/>
                <a:gd name="connsiteY1" fmla="*/ 13131 h 329953"/>
                <a:gd name="connsiteX2" fmla="*/ 7744 w 141409"/>
                <a:gd name="connsiteY2" fmla="*/ 34005 h 329953"/>
                <a:gd name="connsiteX3" fmla="*/ 5050 w 141409"/>
                <a:gd name="connsiteY3" fmla="*/ 87202 h 329953"/>
                <a:gd name="connsiteX4" fmla="*/ 42759 w 141409"/>
                <a:gd name="connsiteY4" fmla="*/ 263626 h 329953"/>
                <a:gd name="connsiteX5" fmla="*/ 138379 w 141409"/>
                <a:gd name="connsiteY5" fmla="*/ 330290 h 329953"/>
                <a:gd name="connsiteX6" fmla="*/ 96630 w 141409"/>
                <a:gd name="connsiteY6" fmla="*/ 271033 h 329953"/>
                <a:gd name="connsiteX7" fmla="*/ 83162 w 141409"/>
                <a:gd name="connsiteY7" fmla="*/ 174067 h 329953"/>
                <a:gd name="connsiteX8" fmla="*/ 93936 w 141409"/>
                <a:gd name="connsiteY8" fmla="*/ 67674 h 329953"/>
                <a:gd name="connsiteX9" fmla="*/ 93936 w 141409"/>
                <a:gd name="connsiteY9" fmla="*/ 67001 h 329953"/>
                <a:gd name="connsiteX10" fmla="*/ 104710 w 141409"/>
                <a:gd name="connsiteY10" fmla="*/ 51513 h 329953"/>
                <a:gd name="connsiteX11" fmla="*/ 26598 w 141409"/>
                <a:gd name="connsiteY11" fmla="*/ 9091 h 329953"/>
                <a:gd name="connsiteX12" fmla="*/ 20538 w 141409"/>
                <a:gd name="connsiteY12" fmla="*/ 6397 h 329953"/>
                <a:gd name="connsiteX13" fmla="*/ 20538 w 141409"/>
                <a:gd name="connsiteY13" fmla="*/ 6397 h 329953"/>
                <a:gd name="connsiteX14" fmla="*/ 20538 w 141409"/>
                <a:gd name="connsiteY14" fmla="*/ 6397 h 329953"/>
                <a:gd name="connsiteX15" fmla="*/ 17845 w 141409"/>
                <a:gd name="connsiteY15" fmla="*/ 5050 h 329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1409" h="329953">
                  <a:moveTo>
                    <a:pt x="17845" y="5050"/>
                  </a:moveTo>
                  <a:cubicBezTo>
                    <a:pt x="13131" y="5050"/>
                    <a:pt x="11111" y="7744"/>
                    <a:pt x="9764" y="13131"/>
                  </a:cubicBezTo>
                  <a:cubicBezTo>
                    <a:pt x="9764" y="13131"/>
                    <a:pt x="8417" y="20538"/>
                    <a:pt x="7744" y="34005"/>
                  </a:cubicBezTo>
                  <a:cubicBezTo>
                    <a:pt x="6397" y="46126"/>
                    <a:pt x="5050" y="64307"/>
                    <a:pt x="5050" y="87202"/>
                  </a:cubicBezTo>
                  <a:cubicBezTo>
                    <a:pt x="5050" y="137705"/>
                    <a:pt x="11784" y="209083"/>
                    <a:pt x="42759" y="263626"/>
                  </a:cubicBezTo>
                  <a:cubicBezTo>
                    <a:pt x="67001" y="305375"/>
                    <a:pt x="100670" y="328944"/>
                    <a:pt x="138379" y="330290"/>
                  </a:cubicBezTo>
                  <a:cubicBezTo>
                    <a:pt x="123565" y="318843"/>
                    <a:pt x="106057" y="299988"/>
                    <a:pt x="96630" y="271033"/>
                  </a:cubicBezTo>
                  <a:cubicBezTo>
                    <a:pt x="87876" y="243425"/>
                    <a:pt x="83162" y="210430"/>
                    <a:pt x="83162" y="174067"/>
                  </a:cubicBezTo>
                  <a:cubicBezTo>
                    <a:pt x="83162" y="123564"/>
                    <a:pt x="91916" y="79795"/>
                    <a:pt x="93936" y="67674"/>
                  </a:cubicBezTo>
                  <a:cubicBezTo>
                    <a:pt x="93936" y="67674"/>
                    <a:pt x="93936" y="67001"/>
                    <a:pt x="93936" y="67001"/>
                  </a:cubicBezTo>
                  <a:cubicBezTo>
                    <a:pt x="95283" y="59594"/>
                    <a:pt x="99323" y="54207"/>
                    <a:pt x="104710" y="51513"/>
                  </a:cubicBezTo>
                  <a:cubicBezTo>
                    <a:pt x="66328" y="26598"/>
                    <a:pt x="32659" y="12457"/>
                    <a:pt x="26598" y="9091"/>
                  </a:cubicBezTo>
                  <a:cubicBezTo>
                    <a:pt x="22558" y="7070"/>
                    <a:pt x="20538" y="6397"/>
                    <a:pt x="20538" y="6397"/>
                  </a:cubicBezTo>
                  <a:lnTo>
                    <a:pt x="20538" y="6397"/>
                  </a:lnTo>
                  <a:lnTo>
                    <a:pt x="20538" y="6397"/>
                  </a:lnTo>
                  <a:cubicBezTo>
                    <a:pt x="20538" y="5050"/>
                    <a:pt x="19191" y="5050"/>
                    <a:pt x="17845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950E9F7E-F024-46E1-A983-24B512A42A02}"/>
                </a:ext>
              </a:extLst>
            </p:cNvPr>
            <p:cNvSpPr/>
            <p:nvPr/>
          </p:nvSpPr>
          <p:spPr>
            <a:xfrm>
              <a:off x="764899" y="5942239"/>
              <a:ext cx="148143" cy="282817"/>
            </a:xfrm>
            <a:custGeom>
              <a:avLst/>
              <a:gdLst>
                <a:gd name="connsiteX0" fmla="*/ 129024 w 148143"/>
                <a:gd name="connsiteY0" fmla="*/ 5050 h 282817"/>
                <a:gd name="connsiteX1" fmla="*/ 125657 w 148143"/>
                <a:gd name="connsiteY1" fmla="*/ 6397 h 282817"/>
                <a:gd name="connsiteX2" fmla="*/ 122290 w 148143"/>
                <a:gd name="connsiteY2" fmla="*/ 9091 h 282817"/>
                <a:gd name="connsiteX3" fmla="*/ 112863 w 148143"/>
                <a:gd name="connsiteY3" fmla="*/ 17171 h 282817"/>
                <a:gd name="connsiteX4" fmla="*/ 81214 w 148143"/>
                <a:gd name="connsiteY4" fmla="*/ 48146 h 282817"/>
                <a:gd name="connsiteX5" fmla="*/ 16570 w 148143"/>
                <a:gd name="connsiteY5" fmla="*/ 154540 h 282817"/>
                <a:gd name="connsiteX6" fmla="*/ 5123 w 148143"/>
                <a:gd name="connsiteY6" fmla="*/ 221204 h 282817"/>
                <a:gd name="connsiteX7" fmla="*/ 11856 w 148143"/>
                <a:gd name="connsiteY7" fmla="*/ 255546 h 282817"/>
                <a:gd name="connsiteX8" fmla="*/ 31384 w 148143"/>
                <a:gd name="connsiteY8" fmla="*/ 275074 h 282817"/>
                <a:gd name="connsiteX9" fmla="*/ 45525 w 148143"/>
                <a:gd name="connsiteY9" fmla="*/ 277767 h 282817"/>
                <a:gd name="connsiteX10" fmla="*/ 45525 w 148143"/>
                <a:gd name="connsiteY10" fmla="*/ 277767 h 282817"/>
                <a:gd name="connsiteX11" fmla="*/ 131044 w 148143"/>
                <a:gd name="connsiteY11" fmla="*/ 207063 h 282817"/>
                <a:gd name="connsiteX12" fmla="*/ 143165 w 148143"/>
                <a:gd name="connsiteY12" fmla="*/ 114137 h 282817"/>
                <a:gd name="connsiteX13" fmla="*/ 134411 w 148143"/>
                <a:gd name="connsiteY13" fmla="*/ 18518 h 282817"/>
                <a:gd name="connsiteX14" fmla="*/ 133064 w 148143"/>
                <a:gd name="connsiteY14" fmla="*/ 10437 h 282817"/>
                <a:gd name="connsiteX15" fmla="*/ 129024 w 148143"/>
                <a:gd name="connsiteY15" fmla="*/ 5050 h 282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8143" h="282817">
                  <a:moveTo>
                    <a:pt x="129024" y="5050"/>
                  </a:moveTo>
                  <a:cubicBezTo>
                    <a:pt x="128351" y="5050"/>
                    <a:pt x="127004" y="5724"/>
                    <a:pt x="125657" y="6397"/>
                  </a:cubicBezTo>
                  <a:cubicBezTo>
                    <a:pt x="125657" y="6397"/>
                    <a:pt x="124311" y="7070"/>
                    <a:pt x="122290" y="9091"/>
                  </a:cubicBezTo>
                  <a:cubicBezTo>
                    <a:pt x="120270" y="11111"/>
                    <a:pt x="116903" y="13804"/>
                    <a:pt x="112863" y="17171"/>
                  </a:cubicBezTo>
                  <a:cubicBezTo>
                    <a:pt x="106803" y="22558"/>
                    <a:pt x="95355" y="33332"/>
                    <a:pt x="81214" y="48146"/>
                  </a:cubicBezTo>
                  <a:cubicBezTo>
                    <a:pt x="59666" y="72388"/>
                    <a:pt x="30711" y="110770"/>
                    <a:pt x="16570" y="154540"/>
                  </a:cubicBezTo>
                  <a:cubicBezTo>
                    <a:pt x="8490" y="180128"/>
                    <a:pt x="4449" y="202349"/>
                    <a:pt x="5123" y="221204"/>
                  </a:cubicBezTo>
                  <a:cubicBezTo>
                    <a:pt x="5123" y="234671"/>
                    <a:pt x="7143" y="246118"/>
                    <a:pt x="11856" y="255546"/>
                  </a:cubicBezTo>
                  <a:cubicBezTo>
                    <a:pt x="15897" y="264300"/>
                    <a:pt x="22631" y="271033"/>
                    <a:pt x="31384" y="275074"/>
                  </a:cubicBezTo>
                  <a:cubicBezTo>
                    <a:pt x="35425" y="276420"/>
                    <a:pt x="40138" y="277767"/>
                    <a:pt x="45525" y="277767"/>
                  </a:cubicBezTo>
                  <a:lnTo>
                    <a:pt x="45525" y="277767"/>
                  </a:lnTo>
                  <a:cubicBezTo>
                    <a:pt x="71787" y="277767"/>
                    <a:pt x="116230" y="255546"/>
                    <a:pt x="131044" y="207063"/>
                  </a:cubicBezTo>
                  <a:cubicBezTo>
                    <a:pt x="139125" y="180801"/>
                    <a:pt x="143165" y="149826"/>
                    <a:pt x="143165" y="114137"/>
                  </a:cubicBezTo>
                  <a:cubicBezTo>
                    <a:pt x="143165" y="70368"/>
                    <a:pt x="137105" y="32659"/>
                    <a:pt x="134411" y="18518"/>
                  </a:cubicBezTo>
                  <a:cubicBezTo>
                    <a:pt x="133064" y="13131"/>
                    <a:pt x="133064" y="10437"/>
                    <a:pt x="133064" y="10437"/>
                  </a:cubicBezTo>
                  <a:cubicBezTo>
                    <a:pt x="132391" y="8417"/>
                    <a:pt x="131044" y="5050"/>
                    <a:pt x="129024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6FA4582C-B85B-4A8A-B47A-01924292C6C8}"/>
                </a:ext>
              </a:extLst>
            </p:cNvPr>
            <p:cNvSpPr/>
            <p:nvPr/>
          </p:nvSpPr>
          <p:spPr>
            <a:xfrm>
              <a:off x="640396" y="5942239"/>
              <a:ext cx="134676" cy="282817"/>
            </a:xfrm>
            <a:custGeom>
              <a:avLst/>
              <a:gdLst>
                <a:gd name="connsiteX0" fmla="*/ 20538 w 134675"/>
                <a:gd name="connsiteY0" fmla="*/ 5050 h 282817"/>
                <a:gd name="connsiteX1" fmla="*/ 15824 w 134675"/>
                <a:gd name="connsiteY1" fmla="*/ 10437 h 282817"/>
                <a:gd name="connsiteX2" fmla="*/ 14478 w 134675"/>
                <a:gd name="connsiteY2" fmla="*/ 18518 h 282817"/>
                <a:gd name="connsiteX3" fmla="*/ 10437 w 134675"/>
                <a:gd name="connsiteY3" fmla="*/ 40739 h 282817"/>
                <a:gd name="connsiteX4" fmla="*/ 5050 w 134675"/>
                <a:gd name="connsiteY4" fmla="*/ 114137 h 282817"/>
                <a:gd name="connsiteX5" fmla="*/ 17845 w 134675"/>
                <a:gd name="connsiteY5" fmla="*/ 206389 h 282817"/>
                <a:gd name="connsiteX6" fmla="*/ 105384 w 134675"/>
                <a:gd name="connsiteY6" fmla="*/ 277767 h 282817"/>
                <a:gd name="connsiteX7" fmla="*/ 105384 w 134675"/>
                <a:gd name="connsiteY7" fmla="*/ 277767 h 282817"/>
                <a:gd name="connsiteX8" fmla="*/ 120198 w 134675"/>
                <a:gd name="connsiteY8" fmla="*/ 275074 h 282817"/>
                <a:gd name="connsiteX9" fmla="*/ 126932 w 134675"/>
                <a:gd name="connsiteY9" fmla="*/ 271707 h 282817"/>
                <a:gd name="connsiteX10" fmla="*/ 121545 w 134675"/>
                <a:gd name="connsiteY10" fmla="*/ 262953 h 282817"/>
                <a:gd name="connsiteX11" fmla="*/ 114137 w 134675"/>
                <a:gd name="connsiteY11" fmla="*/ 221877 h 282817"/>
                <a:gd name="connsiteX12" fmla="*/ 126932 w 134675"/>
                <a:gd name="connsiteY12" fmla="*/ 151173 h 282817"/>
                <a:gd name="connsiteX13" fmla="*/ 129625 w 134675"/>
                <a:gd name="connsiteY13" fmla="*/ 143766 h 282817"/>
                <a:gd name="connsiteX14" fmla="*/ 130299 w 134675"/>
                <a:gd name="connsiteY14" fmla="*/ 141072 h 282817"/>
                <a:gd name="connsiteX15" fmla="*/ 27945 w 134675"/>
                <a:gd name="connsiteY15" fmla="*/ 9764 h 282817"/>
                <a:gd name="connsiteX16" fmla="*/ 24578 w 134675"/>
                <a:gd name="connsiteY16" fmla="*/ 7070 h 282817"/>
                <a:gd name="connsiteX17" fmla="*/ 20538 w 134675"/>
                <a:gd name="connsiteY17" fmla="*/ 5050 h 282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4675" h="282817">
                  <a:moveTo>
                    <a:pt x="20538" y="5050"/>
                  </a:moveTo>
                  <a:cubicBezTo>
                    <a:pt x="18518" y="5050"/>
                    <a:pt x="16498" y="8417"/>
                    <a:pt x="15824" y="10437"/>
                  </a:cubicBezTo>
                  <a:cubicBezTo>
                    <a:pt x="15824" y="11111"/>
                    <a:pt x="15151" y="13804"/>
                    <a:pt x="14478" y="18518"/>
                  </a:cubicBezTo>
                  <a:cubicBezTo>
                    <a:pt x="13804" y="21885"/>
                    <a:pt x="12457" y="29965"/>
                    <a:pt x="10437" y="40739"/>
                  </a:cubicBezTo>
                  <a:cubicBezTo>
                    <a:pt x="7744" y="58247"/>
                    <a:pt x="5050" y="84509"/>
                    <a:pt x="5050" y="114137"/>
                  </a:cubicBezTo>
                  <a:cubicBezTo>
                    <a:pt x="5050" y="149826"/>
                    <a:pt x="9091" y="180801"/>
                    <a:pt x="17845" y="206389"/>
                  </a:cubicBezTo>
                  <a:cubicBezTo>
                    <a:pt x="33332" y="255546"/>
                    <a:pt x="78448" y="277767"/>
                    <a:pt x="105384" y="277767"/>
                  </a:cubicBezTo>
                  <a:lnTo>
                    <a:pt x="105384" y="277767"/>
                  </a:lnTo>
                  <a:cubicBezTo>
                    <a:pt x="111444" y="277767"/>
                    <a:pt x="116158" y="277094"/>
                    <a:pt x="120198" y="275074"/>
                  </a:cubicBezTo>
                  <a:cubicBezTo>
                    <a:pt x="122218" y="274400"/>
                    <a:pt x="124238" y="273053"/>
                    <a:pt x="126932" y="271707"/>
                  </a:cubicBezTo>
                  <a:cubicBezTo>
                    <a:pt x="124912" y="269013"/>
                    <a:pt x="122891" y="266320"/>
                    <a:pt x="121545" y="262953"/>
                  </a:cubicBezTo>
                  <a:cubicBezTo>
                    <a:pt x="116831" y="251506"/>
                    <a:pt x="114137" y="238711"/>
                    <a:pt x="114137" y="221877"/>
                  </a:cubicBezTo>
                  <a:cubicBezTo>
                    <a:pt x="114137" y="201676"/>
                    <a:pt x="118851" y="177434"/>
                    <a:pt x="126932" y="151173"/>
                  </a:cubicBezTo>
                  <a:cubicBezTo>
                    <a:pt x="127605" y="148479"/>
                    <a:pt x="128278" y="146459"/>
                    <a:pt x="129625" y="143766"/>
                  </a:cubicBezTo>
                  <a:cubicBezTo>
                    <a:pt x="129625" y="143092"/>
                    <a:pt x="130299" y="141745"/>
                    <a:pt x="130299" y="141072"/>
                  </a:cubicBezTo>
                  <a:cubicBezTo>
                    <a:pt x="101343" y="69694"/>
                    <a:pt x="35352" y="15824"/>
                    <a:pt x="27945" y="9764"/>
                  </a:cubicBezTo>
                  <a:cubicBezTo>
                    <a:pt x="25252" y="7744"/>
                    <a:pt x="24578" y="7070"/>
                    <a:pt x="24578" y="7070"/>
                  </a:cubicBezTo>
                  <a:cubicBezTo>
                    <a:pt x="23232" y="5724"/>
                    <a:pt x="21885" y="5050"/>
                    <a:pt x="20538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B863908C-1F04-40F3-B559-4CF11BF6CDBC}"/>
                </a:ext>
              </a:extLst>
            </p:cNvPr>
            <p:cNvSpPr/>
            <p:nvPr/>
          </p:nvSpPr>
          <p:spPr>
            <a:xfrm>
              <a:off x="705041" y="5825072"/>
              <a:ext cx="141409" cy="242415"/>
            </a:xfrm>
            <a:custGeom>
              <a:avLst/>
              <a:gdLst>
                <a:gd name="connsiteX0" fmla="*/ 72388 w 141409"/>
                <a:gd name="connsiteY0" fmla="*/ 5050 h 242414"/>
                <a:gd name="connsiteX1" fmla="*/ 67674 w 141409"/>
                <a:gd name="connsiteY1" fmla="*/ 9091 h 242414"/>
                <a:gd name="connsiteX2" fmla="*/ 64308 w 141409"/>
                <a:gd name="connsiteY2" fmla="*/ 14478 h 242414"/>
                <a:gd name="connsiteX3" fmla="*/ 54880 w 141409"/>
                <a:gd name="connsiteY3" fmla="*/ 30639 h 242414"/>
                <a:gd name="connsiteX4" fmla="*/ 25925 w 141409"/>
                <a:gd name="connsiteY4" fmla="*/ 89222 h 242414"/>
                <a:gd name="connsiteX5" fmla="*/ 5050 w 141409"/>
                <a:gd name="connsiteY5" fmla="*/ 143092 h 242414"/>
                <a:gd name="connsiteX6" fmla="*/ 74408 w 141409"/>
                <a:gd name="connsiteY6" fmla="*/ 238711 h 242414"/>
                <a:gd name="connsiteX7" fmla="*/ 141073 w 141409"/>
                <a:gd name="connsiteY7" fmla="*/ 144439 h 242414"/>
                <a:gd name="connsiteX8" fmla="*/ 81142 w 141409"/>
                <a:gd name="connsiteY8" fmla="*/ 14478 h 242414"/>
                <a:gd name="connsiteX9" fmla="*/ 77775 w 141409"/>
                <a:gd name="connsiteY9" fmla="*/ 8417 h 242414"/>
                <a:gd name="connsiteX10" fmla="*/ 72388 w 141409"/>
                <a:gd name="connsiteY10" fmla="*/ 5050 h 242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1409" h="242414">
                  <a:moveTo>
                    <a:pt x="72388" y="5050"/>
                  </a:moveTo>
                  <a:cubicBezTo>
                    <a:pt x="71041" y="5050"/>
                    <a:pt x="69021" y="6397"/>
                    <a:pt x="67674" y="9091"/>
                  </a:cubicBezTo>
                  <a:cubicBezTo>
                    <a:pt x="67674" y="9091"/>
                    <a:pt x="66328" y="11111"/>
                    <a:pt x="64308" y="14478"/>
                  </a:cubicBezTo>
                  <a:cubicBezTo>
                    <a:pt x="60941" y="19865"/>
                    <a:pt x="57574" y="25252"/>
                    <a:pt x="54880" y="30639"/>
                  </a:cubicBezTo>
                  <a:cubicBezTo>
                    <a:pt x="47473" y="43433"/>
                    <a:pt x="36699" y="63634"/>
                    <a:pt x="25925" y="89222"/>
                  </a:cubicBezTo>
                  <a:cubicBezTo>
                    <a:pt x="18518" y="106730"/>
                    <a:pt x="11111" y="124911"/>
                    <a:pt x="5050" y="143092"/>
                  </a:cubicBezTo>
                  <a:cubicBezTo>
                    <a:pt x="26598" y="164640"/>
                    <a:pt x="55554" y="197636"/>
                    <a:pt x="74408" y="238711"/>
                  </a:cubicBezTo>
                  <a:cubicBezTo>
                    <a:pt x="89223" y="207063"/>
                    <a:pt x="111444" y="175414"/>
                    <a:pt x="141073" y="144439"/>
                  </a:cubicBezTo>
                  <a:cubicBezTo>
                    <a:pt x="120871" y="83162"/>
                    <a:pt x="92589" y="33332"/>
                    <a:pt x="81142" y="14478"/>
                  </a:cubicBezTo>
                  <a:cubicBezTo>
                    <a:pt x="78448" y="10437"/>
                    <a:pt x="77775" y="8417"/>
                    <a:pt x="77775" y="8417"/>
                  </a:cubicBezTo>
                  <a:cubicBezTo>
                    <a:pt x="74408" y="5050"/>
                    <a:pt x="72388" y="5050"/>
                    <a:pt x="72388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A3A2DAFC-1BD5-453D-8F95-930EEB9D8337}"/>
                </a:ext>
              </a:extLst>
            </p:cNvPr>
            <p:cNvSpPr/>
            <p:nvPr/>
          </p:nvSpPr>
          <p:spPr>
            <a:xfrm>
              <a:off x="864631" y="5883656"/>
              <a:ext cx="141409" cy="329954"/>
            </a:xfrm>
            <a:custGeom>
              <a:avLst/>
              <a:gdLst>
                <a:gd name="connsiteX0" fmla="*/ 124912 w 141409"/>
                <a:gd name="connsiteY0" fmla="*/ 5050 h 329953"/>
                <a:gd name="connsiteX1" fmla="*/ 120871 w 141409"/>
                <a:gd name="connsiteY1" fmla="*/ 5724 h 329953"/>
                <a:gd name="connsiteX2" fmla="*/ 120871 w 141409"/>
                <a:gd name="connsiteY2" fmla="*/ 5724 h 329953"/>
                <a:gd name="connsiteX3" fmla="*/ 120871 w 141409"/>
                <a:gd name="connsiteY3" fmla="*/ 5724 h 329953"/>
                <a:gd name="connsiteX4" fmla="*/ 114811 w 141409"/>
                <a:gd name="connsiteY4" fmla="*/ 8417 h 329953"/>
                <a:gd name="connsiteX5" fmla="*/ 99997 w 141409"/>
                <a:gd name="connsiteY5" fmla="*/ 15151 h 329953"/>
                <a:gd name="connsiteX6" fmla="*/ 97976 w 141409"/>
                <a:gd name="connsiteY6" fmla="*/ 15824 h 329953"/>
                <a:gd name="connsiteX7" fmla="*/ 42759 w 141409"/>
                <a:gd name="connsiteY7" fmla="*/ 46126 h 329953"/>
                <a:gd name="connsiteX8" fmla="*/ 36699 w 141409"/>
                <a:gd name="connsiteY8" fmla="*/ 49493 h 329953"/>
                <a:gd name="connsiteX9" fmla="*/ 48147 w 141409"/>
                <a:gd name="connsiteY9" fmla="*/ 64981 h 329953"/>
                <a:gd name="connsiteX10" fmla="*/ 48147 w 141409"/>
                <a:gd name="connsiteY10" fmla="*/ 65654 h 329953"/>
                <a:gd name="connsiteX11" fmla="*/ 58921 w 141409"/>
                <a:gd name="connsiteY11" fmla="*/ 172047 h 329953"/>
                <a:gd name="connsiteX12" fmla="*/ 46126 w 141409"/>
                <a:gd name="connsiteY12" fmla="*/ 269013 h 329953"/>
                <a:gd name="connsiteX13" fmla="*/ 5050 w 141409"/>
                <a:gd name="connsiteY13" fmla="*/ 328270 h 329953"/>
                <a:gd name="connsiteX14" fmla="*/ 99323 w 141409"/>
                <a:gd name="connsiteY14" fmla="*/ 261606 h 329953"/>
                <a:gd name="connsiteX15" fmla="*/ 137032 w 141409"/>
                <a:gd name="connsiteY15" fmla="*/ 85182 h 329953"/>
                <a:gd name="connsiteX16" fmla="*/ 134339 w 141409"/>
                <a:gd name="connsiteY16" fmla="*/ 31985 h 329953"/>
                <a:gd name="connsiteX17" fmla="*/ 132319 w 141409"/>
                <a:gd name="connsiteY17" fmla="*/ 11784 h 329953"/>
                <a:gd name="connsiteX18" fmla="*/ 124912 w 141409"/>
                <a:gd name="connsiteY18" fmla="*/ 5050 h 329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1409" h="329953">
                  <a:moveTo>
                    <a:pt x="124912" y="5050"/>
                  </a:moveTo>
                  <a:cubicBezTo>
                    <a:pt x="124238" y="5050"/>
                    <a:pt x="122891" y="5050"/>
                    <a:pt x="120871" y="5724"/>
                  </a:cubicBezTo>
                  <a:lnTo>
                    <a:pt x="120871" y="5724"/>
                  </a:lnTo>
                  <a:lnTo>
                    <a:pt x="120871" y="5724"/>
                  </a:lnTo>
                  <a:cubicBezTo>
                    <a:pt x="120871" y="5724"/>
                    <a:pt x="118851" y="6397"/>
                    <a:pt x="114811" y="8417"/>
                  </a:cubicBezTo>
                  <a:cubicBezTo>
                    <a:pt x="111444" y="9764"/>
                    <a:pt x="106057" y="12457"/>
                    <a:pt x="99997" y="15151"/>
                  </a:cubicBezTo>
                  <a:lnTo>
                    <a:pt x="97976" y="15824"/>
                  </a:lnTo>
                  <a:cubicBezTo>
                    <a:pt x="79122" y="25252"/>
                    <a:pt x="60267" y="35352"/>
                    <a:pt x="42759" y="46126"/>
                  </a:cubicBezTo>
                  <a:cubicBezTo>
                    <a:pt x="40739" y="47473"/>
                    <a:pt x="38719" y="48820"/>
                    <a:pt x="36699" y="49493"/>
                  </a:cubicBezTo>
                  <a:cubicBezTo>
                    <a:pt x="42086" y="52187"/>
                    <a:pt x="46126" y="58247"/>
                    <a:pt x="48147" y="64981"/>
                  </a:cubicBezTo>
                  <a:cubicBezTo>
                    <a:pt x="48147" y="64981"/>
                    <a:pt x="48147" y="65654"/>
                    <a:pt x="48147" y="65654"/>
                  </a:cubicBezTo>
                  <a:cubicBezTo>
                    <a:pt x="50840" y="77775"/>
                    <a:pt x="58921" y="121544"/>
                    <a:pt x="58921" y="172047"/>
                  </a:cubicBezTo>
                  <a:cubicBezTo>
                    <a:pt x="58921" y="208409"/>
                    <a:pt x="54880" y="241405"/>
                    <a:pt x="46126" y="269013"/>
                  </a:cubicBezTo>
                  <a:cubicBezTo>
                    <a:pt x="36699" y="297968"/>
                    <a:pt x="19865" y="316823"/>
                    <a:pt x="5050" y="328270"/>
                  </a:cubicBezTo>
                  <a:cubicBezTo>
                    <a:pt x="42086" y="326250"/>
                    <a:pt x="75755" y="303355"/>
                    <a:pt x="99323" y="261606"/>
                  </a:cubicBezTo>
                  <a:cubicBezTo>
                    <a:pt x="130299" y="207063"/>
                    <a:pt x="137032" y="135685"/>
                    <a:pt x="137032" y="85182"/>
                  </a:cubicBezTo>
                  <a:cubicBezTo>
                    <a:pt x="137032" y="67674"/>
                    <a:pt x="136359" y="49493"/>
                    <a:pt x="134339" y="31985"/>
                  </a:cubicBezTo>
                  <a:cubicBezTo>
                    <a:pt x="132992" y="19191"/>
                    <a:pt x="132319" y="11784"/>
                    <a:pt x="132319" y="11784"/>
                  </a:cubicBezTo>
                  <a:cubicBezTo>
                    <a:pt x="131645" y="7744"/>
                    <a:pt x="129625" y="5050"/>
                    <a:pt x="124912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5308B514-76BB-4DF9-B882-0A9A1F8ACFD9}"/>
                </a:ext>
              </a:extLst>
            </p:cNvPr>
            <p:cNvSpPr/>
            <p:nvPr/>
          </p:nvSpPr>
          <p:spPr>
            <a:xfrm>
              <a:off x="823555" y="5841233"/>
              <a:ext cx="87539" cy="107740"/>
            </a:xfrm>
            <a:custGeom>
              <a:avLst/>
              <a:gdLst>
                <a:gd name="connsiteX0" fmla="*/ 62287 w 87539"/>
                <a:gd name="connsiteY0" fmla="*/ 5050 h 107739"/>
                <a:gd name="connsiteX1" fmla="*/ 60941 w 87539"/>
                <a:gd name="connsiteY1" fmla="*/ 5050 h 107739"/>
                <a:gd name="connsiteX2" fmla="*/ 60941 w 87539"/>
                <a:gd name="connsiteY2" fmla="*/ 5050 h 107739"/>
                <a:gd name="connsiteX3" fmla="*/ 60941 w 87539"/>
                <a:gd name="connsiteY3" fmla="*/ 5050 h 107739"/>
                <a:gd name="connsiteX4" fmla="*/ 57574 w 87539"/>
                <a:gd name="connsiteY4" fmla="*/ 6397 h 107739"/>
                <a:gd name="connsiteX5" fmla="*/ 57574 w 87539"/>
                <a:gd name="connsiteY5" fmla="*/ 6397 h 107739"/>
                <a:gd name="connsiteX6" fmla="*/ 57574 w 87539"/>
                <a:gd name="connsiteY6" fmla="*/ 6397 h 107739"/>
                <a:gd name="connsiteX7" fmla="*/ 36699 w 87539"/>
                <a:gd name="connsiteY7" fmla="*/ 20538 h 107739"/>
                <a:gd name="connsiteX8" fmla="*/ 5050 w 87539"/>
                <a:gd name="connsiteY8" fmla="*/ 45453 h 107739"/>
                <a:gd name="connsiteX9" fmla="*/ 31312 w 87539"/>
                <a:gd name="connsiteY9" fmla="*/ 108077 h 107739"/>
                <a:gd name="connsiteX10" fmla="*/ 85856 w 87539"/>
                <a:gd name="connsiteY10" fmla="*/ 71041 h 107739"/>
                <a:gd name="connsiteX11" fmla="*/ 70368 w 87539"/>
                <a:gd name="connsiteY11" fmla="*/ 11784 h 107739"/>
                <a:gd name="connsiteX12" fmla="*/ 70368 w 87539"/>
                <a:gd name="connsiteY12" fmla="*/ 11111 h 107739"/>
                <a:gd name="connsiteX13" fmla="*/ 62287 w 87539"/>
                <a:gd name="connsiteY13" fmla="*/ 5050 h 10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539" h="107739">
                  <a:moveTo>
                    <a:pt x="62287" y="5050"/>
                  </a:moveTo>
                  <a:cubicBezTo>
                    <a:pt x="61614" y="5050"/>
                    <a:pt x="61614" y="5050"/>
                    <a:pt x="60941" y="5050"/>
                  </a:cubicBezTo>
                  <a:lnTo>
                    <a:pt x="60941" y="5050"/>
                  </a:lnTo>
                  <a:lnTo>
                    <a:pt x="60941" y="5050"/>
                  </a:lnTo>
                  <a:cubicBezTo>
                    <a:pt x="59594" y="5050"/>
                    <a:pt x="58921" y="5724"/>
                    <a:pt x="57574" y="6397"/>
                  </a:cubicBezTo>
                  <a:lnTo>
                    <a:pt x="57574" y="6397"/>
                  </a:lnTo>
                  <a:lnTo>
                    <a:pt x="57574" y="6397"/>
                  </a:lnTo>
                  <a:cubicBezTo>
                    <a:pt x="57574" y="6397"/>
                    <a:pt x="49493" y="11784"/>
                    <a:pt x="36699" y="20538"/>
                  </a:cubicBezTo>
                  <a:cubicBezTo>
                    <a:pt x="29965" y="25252"/>
                    <a:pt x="18518" y="34005"/>
                    <a:pt x="5050" y="45453"/>
                  </a:cubicBezTo>
                  <a:cubicBezTo>
                    <a:pt x="15151" y="66327"/>
                    <a:pt x="23905" y="87202"/>
                    <a:pt x="31312" y="108077"/>
                  </a:cubicBezTo>
                  <a:cubicBezTo>
                    <a:pt x="47473" y="95283"/>
                    <a:pt x="65654" y="83162"/>
                    <a:pt x="85856" y="71041"/>
                  </a:cubicBezTo>
                  <a:cubicBezTo>
                    <a:pt x="79122" y="41413"/>
                    <a:pt x="73061" y="19865"/>
                    <a:pt x="70368" y="11784"/>
                  </a:cubicBezTo>
                  <a:cubicBezTo>
                    <a:pt x="70368" y="11784"/>
                    <a:pt x="70368" y="11111"/>
                    <a:pt x="70368" y="11111"/>
                  </a:cubicBezTo>
                  <a:cubicBezTo>
                    <a:pt x="68348" y="7070"/>
                    <a:pt x="65654" y="5050"/>
                    <a:pt x="62287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24C3B622-8D33-4906-A592-650B5DC80439}"/>
                </a:ext>
              </a:extLst>
            </p:cNvPr>
            <p:cNvSpPr/>
            <p:nvPr/>
          </p:nvSpPr>
          <p:spPr>
            <a:xfrm>
              <a:off x="641070" y="5841233"/>
              <a:ext cx="87539" cy="107740"/>
            </a:xfrm>
            <a:custGeom>
              <a:avLst/>
              <a:gdLst>
                <a:gd name="connsiteX0" fmla="*/ 27272 w 87539"/>
                <a:gd name="connsiteY0" fmla="*/ 5050 h 107739"/>
                <a:gd name="connsiteX1" fmla="*/ 19865 w 87539"/>
                <a:gd name="connsiteY1" fmla="*/ 11111 h 107739"/>
                <a:gd name="connsiteX2" fmla="*/ 19865 w 87539"/>
                <a:gd name="connsiteY2" fmla="*/ 11784 h 107739"/>
                <a:gd name="connsiteX3" fmla="*/ 5050 w 87539"/>
                <a:gd name="connsiteY3" fmla="*/ 70368 h 107739"/>
                <a:gd name="connsiteX4" fmla="*/ 59594 w 87539"/>
                <a:gd name="connsiteY4" fmla="*/ 107403 h 107739"/>
                <a:gd name="connsiteX5" fmla="*/ 85856 w 87539"/>
                <a:gd name="connsiteY5" fmla="*/ 44779 h 107739"/>
                <a:gd name="connsiteX6" fmla="*/ 54207 w 87539"/>
                <a:gd name="connsiteY6" fmla="*/ 19865 h 107739"/>
                <a:gd name="connsiteX7" fmla="*/ 32659 w 87539"/>
                <a:gd name="connsiteY7" fmla="*/ 6397 h 107739"/>
                <a:gd name="connsiteX8" fmla="*/ 32659 w 87539"/>
                <a:gd name="connsiteY8" fmla="*/ 6397 h 107739"/>
                <a:gd name="connsiteX9" fmla="*/ 32659 w 87539"/>
                <a:gd name="connsiteY9" fmla="*/ 6397 h 107739"/>
                <a:gd name="connsiteX10" fmla="*/ 29292 w 87539"/>
                <a:gd name="connsiteY10" fmla="*/ 5050 h 107739"/>
                <a:gd name="connsiteX11" fmla="*/ 29292 w 87539"/>
                <a:gd name="connsiteY11" fmla="*/ 5050 h 107739"/>
                <a:gd name="connsiteX12" fmla="*/ 29292 w 87539"/>
                <a:gd name="connsiteY12" fmla="*/ 5050 h 107739"/>
                <a:gd name="connsiteX13" fmla="*/ 27272 w 87539"/>
                <a:gd name="connsiteY13" fmla="*/ 5050 h 10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539" h="107739">
                  <a:moveTo>
                    <a:pt x="27272" y="5050"/>
                  </a:moveTo>
                  <a:cubicBezTo>
                    <a:pt x="23905" y="5050"/>
                    <a:pt x="21211" y="7070"/>
                    <a:pt x="19865" y="11111"/>
                  </a:cubicBezTo>
                  <a:cubicBezTo>
                    <a:pt x="19865" y="11111"/>
                    <a:pt x="19865" y="11784"/>
                    <a:pt x="19865" y="11784"/>
                  </a:cubicBezTo>
                  <a:cubicBezTo>
                    <a:pt x="17171" y="19865"/>
                    <a:pt x="10437" y="41413"/>
                    <a:pt x="5050" y="70368"/>
                  </a:cubicBezTo>
                  <a:cubicBezTo>
                    <a:pt x="25252" y="82488"/>
                    <a:pt x="43433" y="94609"/>
                    <a:pt x="59594" y="107403"/>
                  </a:cubicBezTo>
                  <a:cubicBezTo>
                    <a:pt x="67001" y="87202"/>
                    <a:pt x="75755" y="66327"/>
                    <a:pt x="85856" y="44779"/>
                  </a:cubicBezTo>
                  <a:cubicBezTo>
                    <a:pt x="75082" y="36026"/>
                    <a:pt x="64308" y="27272"/>
                    <a:pt x="54207" y="19865"/>
                  </a:cubicBezTo>
                  <a:cubicBezTo>
                    <a:pt x="40739" y="11784"/>
                    <a:pt x="32659" y="6397"/>
                    <a:pt x="32659" y="6397"/>
                  </a:cubicBezTo>
                  <a:lnTo>
                    <a:pt x="32659" y="6397"/>
                  </a:lnTo>
                  <a:lnTo>
                    <a:pt x="32659" y="6397"/>
                  </a:lnTo>
                  <a:cubicBezTo>
                    <a:pt x="31312" y="5724"/>
                    <a:pt x="29965" y="5050"/>
                    <a:pt x="29292" y="5050"/>
                  </a:cubicBezTo>
                  <a:lnTo>
                    <a:pt x="29292" y="5050"/>
                  </a:lnTo>
                  <a:lnTo>
                    <a:pt x="29292" y="5050"/>
                  </a:lnTo>
                  <a:cubicBezTo>
                    <a:pt x="28619" y="5050"/>
                    <a:pt x="27945" y="5050"/>
                    <a:pt x="27272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0D4703E5-D5D6-4ACB-B729-E7B663D3B849}"/>
                </a:ext>
              </a:extLst>
            </p:cNvPr>
            <p:cNvSpPr/>
            <p:nvPr/>
          </p:nvSpPr>
          <p:spPr>
            <a:xfrm>
              <a:off x="450504" y="5976581"/>
              <a:ext cx="94273" cy="101006"/>
            </a:xfrm>
            <a:custGeom>
              <a:avLst/>
              <a:gdLst>
                <a:gd name="connsiteX0" fmla="*/ 35352 w 94272"/>
                <a:gd name="connsiteY0" fmla="*/ 5050 h 101006"/>
                <a:gd name="connsiteX1" fmla="*/ 17845 w 94272"/>
                <a:gd name="connsiteY1" fmla="*/ 5050 h 101006"/>
                <a:gd name="connsiteX2" fmla="*/ 7070 w 94272"/>
                <a:gd name="connsiteY2" fmla="*/ 11784 h 101006"/>
                <a:gd name="connsiteX3" fmla="*/ 5050 w 94272"/>
                <a:gd name="connsiteY3" fmla="*/ 19865 h 101006"/>
                <a:gd name="connsiteX4" fmla="*/ 43433 w 94272"/>
                <a:gd name="connsiteY4" fmla="*/ 95956 h 101006"/>
                <a:gd name="connsiteX5" fmla="*/ 92589 w 94272"/>
                <a:gd name="connsiteY5" fmla="*/ 74408 h 101006"/>
                <a:gd name="connsiteX6" fmla="*/ 86529 w 94272"/>
                <a:gd name="connsiteY6" fmla="*/ 7744 h 101006"/>
                <a:gd name="connsiteX7" fmla="*/ 40739 w 94272"/>
                <a:gd name="connsiteY7" fmla="*/ 5050 h 101006"/>
                <a:gd name="connsiteX8" fmla="*/ 35352 w 94272"/>
                <a:gd name="connsiteY8" fmla="*/ 5050 h 101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272" h="101006">
                  <a:moveTo>
                    <a:pt x="35352" y="5050"/>
                  </a:moveTo>
                  <a:cubicBezTo>
                    <a:pt x="24578" y="5050"/>
                    <a:pt x="17845" y="5050"/>
                    <a:pt x="17845" y="5050"/>
                  </a:cubicBezTo>
                  <a:cubicBezTo>
                    <a:pt x="13804" y="5050"/>
                    <a:pt x="9764" y="7744"/>
                    <a:pt x="7070" y="11784"/>
                  </a:cubicBezTo>
                  <a:cubicBezTo>
                    <a:pt x="5724" y="13804"/>
                    <a:pt x="5050" y="17171"/>
                    <a:pt x="5050" y="19865"/>
                  </a:cubicBezTo>
                  <a:cubicBezTo>
                    <a:pt x="5724" y="27272"/>
                    <a:pt x="11111" y="54880"/>
                    <a:pt x="43433" y="95956"/>
                  </a:cubicBezTo>
                  <a:cubicBezTo>
                    <a:pt x="60267" y="87875"/>
                    <a:pt x="77102" y="80468"/>
                    <a:pt x="92589" y="74408"/>
                  </a:cubicBezTo>
                  <a:cubicBezTo>
                    <a:pt x="89223" y="54207"/>
                    <a:pt x="87202" y="31312"/>
                    <a:pt x="86529" y="7744"/>
                  </a:cubicBezTo>
                  <a:cubicBezTo>
                    <a:pt x="66328" y="5724"/>
                    <a:pt x="50840" y="5050"/>
                    <a:pt x="40739" y="5050"/>
                  </a:cubicBezTo>
                  <a:cubicBezTo>
                    <a:pt x="39393" y="5050"/>
                    <a:pt x="37372" y="5050"/>
                    <a:pt x="35352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F310E539-2538-4073-BF44-490DEA424A17}"/>
                </a:ext>
              </a:extLst>
            </p:cNvPr>
            <p:cNvSpPr/>
            <p:nvPr/>
          </p:nvSpPr>
          <p:spPr>
            <a:xfrm>
              <a:off x="1006040" y="5976581"/>
              <a:ext cx="94273" cy="101006"/>
            </a:xfrm>
            <a:custGeom>
              <a:avLst/>
              <a:gdLst>
                <a:gd name="connsiteX0" fmla="*/ 62287 w 94272"/>
                <a:gd name="connsiteY0" fmla="*/ 5050 h 101006"/>
                <a:gd name="connsiteX1" fmla="*/ 56227 w 94272"/>
                <a:gd name="connsiteY1" fmla="*/ 5050 h 101006"/>
                <a:gd name="connsiteX2" fmla="*/ 11111 w 94272"/>
                <a:gd name="connsiteY2" fmla="*/ 7744 h 101006"/>
                <a:gd name="connsiteX3" fmla="*/ 5050 w 94272"/>
                <a:gd name="connsiteY3" fmla="*/ 74408 h 101006"/>
                <a:gd name="connsiteX4" fmla="*/ 54207 w 94272"/>
                <a:gd name="connsiteY4" fmla="*/ 95956 h 101006"/>
                <a:gd name="connsiteX5" fmla="*/ 92589 w 94272"/>
                <a:gd name="connsiteY5" fmla="*/ 19865 h 101006"/>
                <a:gd name="connsiteX6" fmla="*/ 90569 w 94272"/>
                <a:gd name="connsiteY6" fmla="*/ 11784 h 101006"/>
                <a:gd name="connsiteX7" fmla="*/ 79795 w 94272"/>
                <a:gd name="connsiteY7" fmla="*/ 5050 h 101006"/>
                <a:gd name="connsiteX8" fmla="*/ 62287 w 94272"/>
                <a:gd name="connsiteY8" fmla="*/ 5050 h 101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272" h="101006">
                  <a:moveTo>
                    <a:pt x="62287" y="5050"/>
                  </a:moveTo>
                  <a:cubicBezTo>
                    <a:pt x="60267" y="5050"/>
                    <a:pt x="58247" y="5050"/>
                    <a:pt x="56227" y="5050"/>
                  </a:cubicBezTo>
                  <a:cubicBezTo>
                    <a:pt x="46800" y="5724"/>
                    <a:pt x="31312" y="5724"/>
                    <a:pt x="11111" y="7744"/>
                  </a:cubicBezTo>
                  <a:cubicBezTo>
                    <a:pt x="10437" y="30639"/>
                    <a:pt x="8417" y="52860"/>
                    <a:pt x="5050" y="74408"/>
                  </a:cubicBezTo>
                  <a:cubicBezTo>
                    <a:pt x="21211" y="80468"/>
                    <a:pt x="38046" y="87875"/>
                    <a:pt x="54207" y="95956"/>
                  </a:cubicBezTo>
                  <a:cubicBezTo>
                    <a:pt x="87202" y="54880"/>
                    <a:pt x="91916" y="27272"/>
                    <a:pt x="92589" y="19865"/>
                  </a:cubicBezTo>
                  <a:cubicBezTo>
                    <a:pt x="92589" y="17171"/>
                    <a:pt x="91243" y="13131"/>
                    <a:pt x="90569" y="11784"/>
                  </a:cubicBezTo>
                  <a:cubicBezTo>
                    <a:pt x="87876" y="7744"/>
                    <a:pt x="83836" y="5724"/>
                    <a:pt x="79795" y="5050"/>
                  </a:cubicBezTo>
                  <a:cubicBezTo>
                    <a:pt x="79795" y="5724"/>
                    <a:pt x="73061" y="5050"/>
                    <a:pt x="62287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5D080CF3-BD1D-4C1D-A9A8-1C59C67A4915}"/>
                </a:ext>
              </a:extLst>
            </p:cNvPr>
            <p:cNvSpPr/>
            <p:nvPr/>
          </p:nvSpPr>
          <p:spPr>
            <a:xfrm>
              <a:off x="918501" y="6061426"/>
              <a:ext cx="215481" cy="154876"/>
            </a:xfrm>
            <a:custGeom>
              <a:avLst/>
              <a:gdLst>
                <a:gd name="connsiteX0" fmla="*/ 89896 w 215480"/>
                <a:gd name="connsiteY0" fmla="*/ 5050 h 154876"/>
                <a:gd name="connsiteX1" fmla="*/ 58921 w 215480"/>
                <a:gd name="connsiteY1" fmla="*/ 92589 h 154876"/>
                <a:gd name="connsiteX2" fmla="*/ 5050 w 215480"/>
                <a:gd name="connsiteY2" fmla="*/ 150499 h 154876"/>
                <a:gd name="connsiteX3" fmla="*/ 209084 w 215480"/>
                <a:gd name="connsiteY3" fmla="*/ 86529 h 154876"/>
                <a:gd name="connsiteX4" fmla="*/ 209084 w 215480"/>
                <a:gd name="connsiteY4" fmla="*/ 86529 h 154876"/>
                <a:gd name="connsiteX5" fmla="*/ 211104 w 215480"/>
                <a:gd name="connsiteY5" fmla="*/ 79122 h 154876"/>
                <a:gd name="connsiteX6" fmla="*/ 205717 w 215480"/>
                <a:gd name="connsiteY6" fmla="*/ 67674 h 154876"/>
                <a:gd name="connsiteX7" fmla="*/ 200330 w 215480"/>
                <a:gd name="connsiteY7" fmla="*/ 64307 h 154876"/>
                <a:gd name="connsiteX8" fmla="*/ 200330 w 215480"/>
                <a:gd name="connsiteY8" fmla="*/ 64307 h 154876"/>
                <a:gd name="connsiteX9" fmla="*/ 200330 w 215480"/>
                <a:gd name="connsiteY9" fmla="*/ 64307 h 154876"/>
                <a:gd name="connsiteX10" fmla="*/ 189556 w 215480"/>
                <a:gd name="connsiteY10" fmla="*/ 56900 h 154876"/>
                <a:gd name="connsiteX11" fmla="*/ 185516 w 215480"/>
                <a:gd name="connsiteY11" fmla="*/ 54207 h 154876"/>
                <a:gd name="connsiteX12" fmla="*/ 134339 w 215480"/>
                <a:gd name="connsiteY12" fmla="*/ 25252 h 154876"/>
                <a:gd name="connsiteX13" fmla="*/ 89896 w 215480"/>
                <a:gd name="connsiteY13" fmla="*/ 5050 h 154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5480" h="154876">
                  <a:moveTo>
                    <a:pt x="89896" y="5050"/>
                  </a:moveTo>
                  <a:cubicBezTo>
                    <a:pt x="83162" y="38719"/>
                    <a:pt x="73061" y="68348"/>
                    <a:pt x="58921" y="92589"/>
                  </a:cubicBezTo>
                  <a:cubicBezTo>
                    <a:pt x="44106" y="118177"/>
                    <a:pt x="25925" y="137705"/>
                    <a:pt x="5050" y="150499"/>
                  </a:cubicBezTo>
                  <a:cubicBezTo>
                    <a:pt x="160601" y="141745"/>
                    <a:pt x="204370" y="91916"/>
                    <a:pt x="209084" y="86529"/>
                  </a:cubicBezTo>
                  <a:lnTo>
                    <a:pt x="209084" y="86529"/>
                  </a:lnTo>
                  <a:cubicBezTo>
                    <a:pt x="210430" y="84509"/>
                    <a:pt x="211104" y="81815"/>
                    <a:pt x="211104" y="79122"/>
                  </a:cubicBezTo>
                  <a:cubicBezTo>
                    <a:pt x="211104" y="74408"/>
                    <a:pt x="209084" y="70368"/>
                    <a:pt x="205717" y="67674"/>
                  </a:cubicBezTo>
                  <a:cubicBezTo>
                    <a:pt x="205717" y="67674"/>
                    <a:pt x="203697" y="66327"/>
                    <a:pt x="200330" y="64307"/>
                  </a:cubicBezTo>
                  <a:lnTo>
                    <a:pt x="200330" y="64307"/>
                  </a:lnTo>
                  <a:lnTo>
                    <a:pt x="200330" y="64307"/>
                  </a:lnTo>
                  <a:cubicBezTo>
                    <a:pt x="197636" y="62287"/>
                    <a:pt x="194269" y="60267"/>
                    <a:pt x="189556" y="56900"/>
                  </a:cubicBezTo>
                  <a:cubicBezTo>
                    <a:pt x="188209" y="56227"/>
                    <a:pt x="186862" y="55553"/>
                    <a:pt x="185516" y="54207"/>
                  </a:cubicBezTo>
                  <a:cubicBezTo>
                    <a:pt x="174068" y="46800"/>
                    <a:pt x="156560" y="36026"/>
                    <a:pt x="134339" y="25252"/>
                  </a:cubicBezTo>
                  <a:cubicBezTo>
                    <a:pt x="119525" y="17171"/>
                    <a:pt x="104710" y="10437"/>
                    <a:pt x="89896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F672392A-7517-4B6D-BF7C-D3CD307FC9DF}"/>
                </a:ext>
              </a:extLst>
            </p:cNvPr>
            <p:cNvSpPr/>
            <p:nvPr/>
          </p:nvSpPr>
          <p:spPr>
            <a:xfrm>
              <a:off x="420202" y="6061426"/>
              <a:ext cx="215481" cy="154876"/>
            </a:xfrm>
            <a:custGeom>
              <a:avLst/>
              <a:gdLst>
                <a:gd name="connsiteX0" fmla="*/ 125585 w 215480"/>
                <a:gd name="connsiteY0" fmla="*/ 5050 h 154876"/>
                <a:gd name="connsiteX1" fmla="*/ 15151 w 215480"/>
                <a:gd name="connsiteY1" fmla="*/ 63634 h 154876"/>
                <a:gd name="connsiteX2" fmla="*/ 10437 w 215480"/>
                <a:gd name="connsiteY2" fmla="*/ 67001 h 154876"/>
                <a:gd name="connsiteX3" fmla="*/ 5050 w 215480"/>
                <a:gd name="connsiteY3" fmla="*/ 78448 h 154876"/>
                <a:gd name="connsiteX4" fmla="*/ 7070 w 215480"/>
                <a:gd name="connsiteY4" fmla="*/ 85855 h 154876"/>
                <a:gd name="connsiteX5" fmla="*/ 7070 w 215480"/>
                <a:gd name="connsiteY5" fmla="*/ 86529 h 154876"/>
                <a:gd name="connsiteX6" fmla="*/ 8417 w 215480"/>
                <a:gd name="connsiteY6" fmla="*/ 87875 h 154876"/>
                <a:gd name="connsiteX7" fmla="*/ 9091 w 215480"/>
                <a:gd name="connsiteY7" fmla="*/ 88549 h 154876"/>
                <a:gd name="connsiteX8" fmla="*/ 16498 w 215480"/>
                <a:gd name="connsiteY8" fmla="*/ 95283 h 154876"/>
                <a:gd name="connsiteX9" fmla="*/ 53534 w 215480"/>
                <a:gd name="connsiteY9" fmla="*/ 117504 h 154876"/>
                <a:gd name="connsiteX10" fmla="*/ 211104 w 215480"/>
                <a:gd name="connsiteY10" fmla="*/ 149826 h 154876"/>
                <a:gd name="connsiteX11" fmla="*/ 157234 w 215480"/>
                <a:gd name="connsiteY11" fmla="*/ 91916 h 154876"/>
                <a:gd name="connsiteX12" fmla="*/ 125585 w 215480"/>
                <a:gd name="connsiteY12" fmla="*/ 5050 h 154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5480" h="154876">
                  <a:moveTo>
                    <a:pt x="125585" y="5050"/>
                  </a:moveTo>
                  <a:cubicBezTo>
                    <a:pt x="73061" y="24578"/>
                    <a:pt x="31312" y="52187"/>
                    <a:pt x="15151" y="63634"/>
                  </a:cubicBezTo>
                  <a:cubicBezTo>
                    <a:pt x="11784" y="65654"/>
                    <a:pt x="10437" y="67001"/>
                    <a:pt x="10437" y="67001"/>
                  </a:cubicBezTo>
                  <a:cubicBezTo>
                    <a:pt x="7070" y="69694"/>
                    <a:pt x="5050" y="73735"/>
                    <a:pt x="5050" y="78448"/>
                  </a:cubicBezTo>
                  <a:cubicBezTo>
                    <a:pt x="5050" y="81142"/>
                    <a:pt x="5724" y="83835"/>
                    <a:pt x="7070" y="85855"/>
                  </a:cubicBezTo>
                  <a:cubicBezTo>
                    <a:pt x="7070" y="85855"/>
                    <a:pt x="7070" y="85855"/>
                    <a:pt x="7070" y="86529"/>
                  </a:cubicBezTo>
                  <a:cubicBezTo>
                    <a:pt x="7744" y="87202"/>
                    <a:pt x="7744" y="87202"/>
                    <a:pt x="8417" y="87875"/>
                  </a:cubicBezTo>
                  <a:cubicBezTo>
                    <a:pt x="8417" y="87875"/>
                    <a:pt x="9091" y="88549"/>
                    <a:pt x="9091" y="88549"/>
                  </a:cubicBezTo>
                  <a:cubicBezTo>
                    <a:pt x="10437" y="89896"/>
                    <a:pt x="12457" y="92589"/>
                    <a:pt x="16498" y="95283"/>
                  </a:cubicBezTo>
                  <a:cubicBezTo>
                    <a:pt x="23232" y="100670"/>
                    <a:pt x="34679" y="109423"/>
                    <a:pt x="53534" y="117504"/>
                  </a:cubicBezTo>
                  <a:cubicBezTo>
                    <a:pt x="92589" y="135012"/>
                    <a:pt x="147133" y="146459"/>
                    <a:pt x="211104" y="149826"/>
                  </a:cubicBezTo>
                  <a:cubicBezTo>
                    <a:pt x="190229" y="137032"/>
                    <a:pt x="171375" y="117504"/>
                    <a:pt x="157234" y="91916"/>
                  </a:cubicBezTo>
                  <a:cubicBezTo>
                    <a:pt x="143093" y="68348"/>
                    <a:pt x="132319" y="38719"/>
                    <a:pt x="125585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3D8B5B95-B629-44BC-A10B-08C3B8C1F8B4}"/>
                </a:ext>
              </a:extLst>
            </p:cNvPr>
            <p:cNvSpPr/>
            <p:nvPr/>
          </p:nvSpPr>
          <p:spPr>
            <a:xfrm>
              <a:off x="789886" y="6217649"/>
              <a:ext cx="215481" cy="40402"/>
            </a:xfrm>
            <a:custGeom>
              <a:avLst/>
              <a:gdLst>
                <a:gd name="connsiteX0" fmla="*/ 198983 w 215480"/>
                <a:gd name="connsiteY0" fmla="*/ 5050 h 40402"/>
                <a:gd name="connsiteX1" fmla="*/ 161274 w 215480"/>
                <a:gd name="connsiteY1" fmla="*/ 9091 h 40402"/>
                <a:gd name="connsiteX2" fmla="*/ 153193 w 215480"/>
                <a:gd name="connsiteY2" fmla="*/ 10437 h 40402"/>
                <a:gd name="connsiteX3" fmla="*/ 123565 w 215480"/>
                <a:gd name="connsiteY3" fmla="*/ 11784 h 40402"/>
                <a:gd name="connsiteX4" fmla="*/ 99323 w 215480"/>
                <a:gd name="connsiteY4" fmla="*/ 11111 h 40402"/>
                <a:gd name="connsiteX5" fmla="*/ 98650 w 215480"/>
                <a:gd name="connsiteY5" fmla="*/ 11111 h 40402"/>
                <a:gd name="connsiteX6" fmla="*/ 72388 w 215480"/>
                <a:gd name="connsiteY6" fmla="*/ 10437 h 40402"/>
                <a:gd name="connsiteX7" fmla="*/ 7070 w 215480"/>
                <a:gd name="connsiteY7" fmla="*/ 17171 h 40402"/>
                <a:gd name="connsiteX8" fmla="*/ 5050 w 215480"/>
                <a:gd name="connsiteY8" fmla="*/ 20538 h 40402"/>
                <a:gd name="connsiteX9" fmla="*/ 7744 w 215480"/>
                <a:gd name="connsiteY9" fmla="*/ 21211 h 40402"/>
                <a:gd name="connsiteX10" fmla="*/ 9091 w 215480"/>
                <a:gd name="connsiteY10" fmla="*/ 21211 h 40402"/>
                <a:gd name="connsiteX11" fmla="*/ 33332 w 215480"/>
                <a:gd name="connsiteY11" fmla="*/ 20538 h 40402"/>
                <a:gd name="connsiteX12" fmla="*/ 99997 w 215480"/>
                <a:gd name="connsiteY12" fmla="*/ 29965 h 40402"/>
                <a:gd name="connsiteX13" fmla="*/ 157234 w 215480"/>
                <a:gd name="connsiteY13" fmla="*/ 38719 h 40402"/>
                <a:gd name="connsiteX14" fmla="*/ 209084 w 215480"/>
                <a:gd name="connsiteY14" fmla="*/ 24578 h 40402"/>
                <a:gd name="connsiteX15" fmla="*/ 212451 w 215480"/>
                <a:gd name="connsiteY15" fmla="*/ 15151 h 40402"/>
                <a:gd name="connsiteX16" fmla="*/ 198983 w 215480"/>
                <a:gd name="connsiteY16" fmla="*/ 5050 h 40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5480" h="40402">
                  <a:moveTo>
                    <a:pt x="198983" y="5050"/>
                  </a:moveTo>
                  <a:cubicBezTo>
                    <a:pt x="190903" y="5050"/>
                    <a:pt x="179455" y="6397"/>
                    <a:pt x="161274" y="9091"/>
                  </a:cubicBezTo>
                  <a:cubicBezTo>
                    <a:pt x="158580" y="9764"/>
                    <a:pt x="155887" y="9764"/>
                    <a:pt x="153193" y="10437"/>
                  </a:cubicBezTo>
                  <a:cubicBezTo>
                    <a:pt x="145113" y="11784"/>
                    <a:pt x="135686" y="11784"/>
                    <a:pt x="123565" y="11784"/>
                  </a:cubicBezTo>
                  <a:cubicBezTo>
                    <a:pt x="116158" y="11784"/>
                    <a:pt x="108077" y="11784"/>
                    <a:pt x="99323" y="11111"/>
                  </a:cubicBezTo>
                  <a:lnTo>
                    <a:pt x="98650" y="11111"/>
                  </a:lnTo>
                  <a:cubicBezTo>
                    <a:pt x="90569" y="11111"/>
                    <a:pt x="81142" y="10437"/>
                    <a:pt x="72388" y="10437"/>
                  </a:cubicBezTo>
                  <a:cubicBezTo>
                    <a:pt x="53534" y="10437"/>
                    <a:pt x="28619" y="11111"/>
                    <a:pt x="7070" y="17171"/>
                  </a:cubicBezTo>
                  <a:cubicBezTo>
                    <a:pt x="5724" y="18518"/>
                    <a:pt x="5050" y="19865"/>
                    <a:pt x="5050" y="20538"/>
                  </a:cubicBezTo>
                  <a:cubicBezTo>
                    <a:pt x="5050" y="21211"/>
                    <a:pt x="6397" y="21211"/>
                    <a:pt x="7744" y="21211"/>
                  </a:cubicBezTo>
                  <a:cubicBezTo>
                    <a:pt x="7744" y="21211"/>
                    <a:pt x="8417" y="21211"/>
                    <a:pt x="9091" y="21211"/>
                  </a:cubicBezTo>
                  <a:cubicBezTo>
                    <a:pt x="17171" y="20538"/>
                    <a:pt x="25252" y="20538"/>
                    <a:pt x="33332" y="20538"/>
                  </a:cubicBezTo>
                  <a:cubicBezTo>
                    <a:pt x="61614" y="20538"/>
                    <a:pt x="81142" y="25252"/>
                    <a:pt x="99997" y="29965"/>
                  </a:cubicBezTo>
                  <a:cubicBezTo>
                    <a:pt x="117504" y="34679"/>
                    <a:pt x="134339" y="38719"/>
                    <a:pt x="157234" y="38719"/>
                  </a:cubicBezTo>
                  <a:cubicBezTo>
                    <a:pt x="182149" y="38719"/>
                    <a:pt x="201677" y="33332"/>
                    <a:pt x="209084" y="24578"/>
                  </a:cubicBezTo>
                  <a:cubicBezTo>
                    <a:pt x="211777" y="21885"/>
                    <a:pt x="213124" y="18518"/>
                    <a:pt x="212451" y="15151"/>
                  </a:cubicBezTo>
                  <a:cubicBezTo>
                    <a:pt x="211777" y="8417"/>
                    <a:pt x="209757" y="5050"/>
                    <a:pt x="198983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9EC4C742-DAE3-4817-A045-78BAF0E8A8DE}"/>
                </a:ext>
              </a:extLst>
            </p:cNvPr>
            <p:cNvSpPr/>
            <p:nvPr/>
          </p:nvSpPr>
          <p:spPr>
            <a:xfrm>
              <a:off x="546797" y="6217649"/>
              <a:ext cx="215481" cy="40402"/>
            </a:xfrm>
            <a:custGeom>
              <a:avLst/>
              <a:gdLst>
                <a:gd name="connsiteX0" fmla="*/ 18518 w 215480"/>
                <a:gd name="connsiteY0" fmla="*/ 5050 h 40402"/>
                <a:gd name="connsiteX1" fmla="*/ 5050 w 215480"/>
                <a:gd name="connsiteY1" fmla="*/ 14478 h 40402"/>
                <a:gd name="connsiteX2" fmla="*/ 8417 w 215480"/>
                <a:gd name="connsiteY2" fmla="*/ 23905 h 40402"/>
                <a:gd name="connsiteX3" fmla="*/ 60941 w 215480"/>
                <a:gd name="connsiteY3" fmla="*/ 38046 h 40402"/>
                <a:gd name="connsiteX4" fmla="*/ 118178 w 215480"/>
                <a:gd name="connsiteY4" fmla="*/ 29292 h 40402"/>
                <a:gd name="connsiteX5" fmla="*/ 184842 w 215480"/>
                <a:gd name="connsiteY5" fmla="*/ 19865 h 40402"/>
                <a:gd name="connsiteX6" fmla="*/ 209757 w 215480"/>
                <a:gd name="connsiteY6" fmla="*/ 21211 h 40402"/>
                <a:gd name="connsiteX7" fmla="*/ 211104 w 215480"/>
                <a:gd name="connsiteY7" fmla="*/ 21211 h 40402"/>
                <a:gd name="connsiteX8" fmla="*/ 213797 w 215480"/>
                <a:gd name="connsiteY8" fmla="*/ 20538 h 40402"/>
                <a:gd name="connsiteX9" fmla="*/ 211777 w 215480"/>
                <a:gd name="connsiteY9" fmla="*/ 18518 h 40402"/>
                <a:gd name="connsiteX10" fmla="*/ 146460 w 215480"/>
                <a:gd name="connsiteY10" fmla="*/ 11784 h 40402"/>
                <a:gd name="connsiteX11" fmla="*/ 146460 w 215480"/>
                <a:gd name="connsiteY11" fmla="*/ 11784 h 40402"/>
                <a:gd name="connsiteX12" fmla="*/ 120198 w 215480"/>
                <a:gd name="connsiteY12" fmla="*/ 12457 h 40402"/>
                <a:gd name="connsiteX13" fmla="*/ 119525 w 215480"/>
                <a:gd name="connsiteY13" fmla="*/ 12457 h 40402"/>
                <a:gd name="connsiteX14" fmla="*/ 95283 w 215480"/>
                <a:gd name="connsiteY14" fmla="*/ 13131 h 40402"/>
                <a:gd name="connsiteX15" fmla="*/ 65654 w 215480"/>
                <a:gd name="connsiteY15" fmla="*/ 11784 h 40402"/>
                <a:gd name="connsiteX16" fmla="*/ 56900 w 215480"/>
                <a:gd name="connsiteY16" fmla="*/ 10437 h 40402"/>
                <a:gd name="connsiteX17" fmla="*/ 18518 w 215480"/>
                <a:gd name="connsiteY17" fmla="*/ 5050 h 40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5480" h="40402">
                  <a:moveTo>
                    <a:pt x="18518" y="5050"/>
                  </a:moveTo>
                  <a:cubicBezTo>
                    <a:pt x="7744" y="5050"/>
                    <a:pt x="5724" y="7744"/>
                    <a:pt x="5050" y="14478"/>
                  </a:cubicBezTo>
                  <a:cubicBezTo>
                    <a:pt x="5050" y="17844"/>
                    <a:pt x="5724" y="21211"/>
                    <a:pt x="8417" y="23905"/>
                  </a:cubicBezTo>
                  <a:cubicBezTo>
                    <a:pt x="16498" y="32659"/>
                    <a:pt x="36026" y="38046"/>
                    <a:pt x="60941" y="38046"/>
                  </a:cubicBezTo>
                  <a:cubicBezTo>
                    <a:pt x="83836" y="38046"/>
                    <a:pt x="100670" y="34005"/>
                    <a:pt x="118178" y="29292"/>
                  </a:cubicBezTo>
                  <a:cubicBezTo>
                    <a:pt x="137032" y="24578"/>
                    <a:pt x="155887" y="19865"/>
                    <a:pt x="184842" y="19865"/>
                  </a:cubicBezTo>
                  <a:cubicBezTo>
                    <a:pt x="192923" y="19865"/>
                    <a:pt x="201003" y="20538"/>
                    <a:pt x="209757" y="21211"/>
                  </a:cubicBezTo>
                  <a:cubicBezTo>
                    <a:pt x="210430" y="21211"/>
                    <a:pt x="210430" y="21211"/>
                    <a:pt x="211104" y="21211"/>
                  </a:cubicBezTo>
                  <a:cubicBezTo>
                    <a:pt x="212451" y="21211"/>
                    <a:pt x="213797" y="21211"/>
                    <a:pt x="213797" y="20538"/>
                  </a:cubicBezTo>
                  <a:cubicBezTo>
                    <a:pt x="213797" y="19865"/>
                    <a:pt x="213124" y="18518"/>
                    <a:pt x="211777" y="18518"/>
                  </a:cubicBezTo>
                  <a:cubicBezTo>
                    <a:pt x="190229" y="12457"/>
                    <a:pt x="165314" y="11784"/>
                    <a:pt x="146460" y="11784"/>
                  </a:cubicBezTo>
                  <a:lnTo>
                    <a:pt x="146460" y="11784"/>
                  </a:lnTo>
                  <a:cubicBezTo>
                    <a:pt x="137032" y="11784"/>
                    <a:pt x="128278" y="11784"/>
                    <a:pt x="120198" y="12457"/>
                  </a:cubicBezTo>
                  <a:lnTo>
                    <a:pt x="119525" y="12457"/>
                  </a:lnTo>
                  <a:cubicBezTo>
                    <a:pt x="110771" y="12457"/>
                    <a:pt x="103363" y="13131"/>
                    <a:pt x="95283" y="13131"/>
                  </a:cubicBezTo>
                  <a:cubicBezTo>
                    <a:pt x="82489" y="13131"/>
                    <a:pt x="73061" y="12457"/>
                    <a:pt x="65654" y="11784"/>
                  </a:cubicBezTo>
                  <a:cubicBezTo>
                    <a:pt x="62961" y="11111"/>
                    <a:pt x="59594" y="11111"/>
                    <a:pt x="56900" y="10437"/>
                  </a:cubicBezTo>
                  <a:cubicBezTo>
                    <a:pt x="38046" y="7070"/>
                    <a:pt x="26598" y="5050"/>
                    <a:pt x="18518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7E6BC123-B2E3-4A2A-9515-16C4D35A431B}"/>
                </a:ext>
              </a:extLst>
            </p:cNvPr>
            <p:cNvSpPr/>
            <p:nvPr/>
          </p:nvSpPr>
          <p:spPr>
            <a:xfrm>
              <a:off x="447810" y="6279600"/>
              <a:ext cx="666644" cy="215480"/>
            </a:xfrm>
            <a:custGeom>
              <a:avLst/>
              <a:gdLst>
                <a:gd name="connsiteX0" fmla="*/ 617151 w 666643"/>
                <a:gd name="connsiteY0" fmla="*/ 5724 h 215479"/>
                <a:gd name="connsiteX1" fmla="*/ 586175 w 666643"/>
                <a:gd name="connsiteY1" fmla="*/ 139725 h 215479"/>
                <a:gd name="connsiteX2" fmla="*/ 553853 w 666643"/>
                <a:gd name="connsiteY2" fmla="*/ 5724 h 215479"/>
                <a:gd name="connsiteX3" fmla="*/ 508737 w 666643"/>
                <a:gd name="connsiteY3" fmla="*/ 5724 h 215479"/>
                <a:gd name="connsiteX4" fmla="*/ 475741 w 666643"/>
                <a:gd name="connsiteY4" fmla="*/ 137705 h 215479"/>
                <a:gd name="connsiteX5" fmla="*/ 445439 w 666643"/>
                <a:gd name="connsiteY5" fmla="*/ 5724 h 215479"/>
                <a:gd name="connsiteX6" fmla="*/ 396283 w 666643"/>
                <a:gd name="connsiteY6" fmla="*/ 5724 h 215479"/>
                <a:gd name="connsiteX7" fmla="*/ 450826 w 666643"/>
                <a:gd name="connsiteY7" fmla="*/ 214470 h 215479"/>
                <a:gd name="connsiteX8" fmla="*/ 499309 w 666643"/>
                <a:gd name="connsiteY8" fmla="*/ 214470 h 215479"/>
                <a:gd name="connsiteX9" fmla="*/ 530958 w 666643"/>
                <a:gd name="connsiteY9" fmla="*/ 82488 h 215479"/>
                <a:gd name="connsiteX10" fmla="*/ 563280 w 666643"/>
                <a:gd name="connsiteY10" fmla="*/ 214470 h 215479"/>
                <a:gd name="connsiteX11" fmla="*/ 611090 w 666643"/>
                <a:gd name="connsiteY11" fmla="*/ 214470 h 215479"/>
                <a:gd name="connsiteX12" fmla="*/ 611764 w 666643"/>
                <a:gd name="connsiteY12" fmla="*/ 212450 h 215479"/>
                <a:gd name="connsiteX13" fmla="*/ 666307 w 666643"/>
                <a:gd name="connsiteY13" fmla="*/ 5050 h 215479"/>
                <a:gd name="connsiteX14" fmla="*/ 617151 w 666643"/>
                <a:gd name="connsiteY14" fmla="*/ 5050 h 215479"/>
                <a:gd name="connsiteX15" fmla="*/ 167334 w 666643"/>
                <a:gd name="connsiteY15" fmla="*/ 139052 h 215479"/>
                <a:gd name="connsiteX16" fmla="*/ 53534 w 666643"/>
                <a:gd name="connsiteY16" fmla="*/ 5724 h 215479"/>
                <a:gd name="connsiteX17" fmla="*/ 5050 w 666643"/>
                <a:gd name="connsiteY17" fmla="*/ 5724 h 215479"/>
                <a:gd name="connsiteX18" fmla="*/ 5050 w 666643"/>
                <a:gd name="connsiteY18" fmla="*/ 214470 h 215479"/>
                <a:gd name="connsiteX19" fmla="*/ 52187 w 666643"/>
                <a:gd name="connsiteY19" fmla="*/ 214470 h 215479"/>
                <a:gd name="connsiteX20" fmla="*/ 52187 w 666643"/>
                <a:gd name="connsiteY20" fmla="*/ 81142 h 215479"/>
                <a:gd name="connsiteX21" fmla="*/ 165314 w 666643"/>
                <a:gd name="connsiteY21" fmla="*/ 214470 h 215479"/>
                <a:gd name="connsiteX22" fmla="*/ 213797 w 666643"/>
                <a:gd name="connsiteY22" fmla="*/ 214470 h 215479"/>
                <a:gd name="connsiteX23" fmla="*/ 213797 w 666643"/>
                <a:gd name="connsiteY23" fmla="*/ 5724 h 215479"/>
                <a:gd name="connsiteX24" fmla="*/ 166661 w 666643"/>
                <a:gd name="connsiteY24" fmla="*/ 5724 h 215479"/>
                <a:gd name="connsiteX25" fmla="*/ 166661 w 666643"/>
                <a:gd name="connsiteY25" fmla="*/ 139052 h 21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66643" h="215479">
                  <a:moveTo>
                    <a:pt x="617151" y="5724"/>
                  </a:moveTo>
                  <a:lnTo>
                    <a:pt x="586175" y="139725"/>
                  </a:lnTo>
                  <a:lnTo>
                    <a:pt x="553853" y="5724"/>
                  </a:lnTo>
                  <a:lnTo>
                    <a:pt x="508737" y="5724"/>
                  </a:lnTo>
                  <a:lnTo>
                    <a:pt x="475741" y="137705"/>
                  </a:lnTo>
                  <a:lnTo>
                    <a:pt x="445439" y="5724"/>
                  </a:lnTo>
                  <a:lnTo>
                    <a:pt x="396283" y="5724"/>
                  </a:lnTo>
                  <a:lnTo>
                    <a:pt x="450826" y="214470"/>
                  </a:lnTo>
                  <a:lnTo>
                    <a:pt x="499309" y="214470"/>
                  </a:lnTo>
                  <a:lnTo>
                    <a:pt x="530958" y="82488"/>
                  </a:lnTo>
                  <a:lnTo>
                    <a:pt x="563280" y="214470"/>
                  </a:lnTo>
                  <a:lnTo>
                    <a:pt x="611090" y="214470"/>
                  </a:lnTo>
                  <a:lnTo>
                    <a:pt x="611764" y="212450"/>
                  </a:lnTo>
                  <a:lnTo>
                    <a:pt x="666307" y="5050"/>
                  </a:lnTo>
                  <a:lnTo>
                    <a:pt x="617151" y="5050"/>
                  </a:lnTo>
                  <a:close/>
                  <a:moveTo>
                    <a:pt x="167334" y="139052"/>
                  </a:moveTo>
                  <a:lnTo>
                    <a:pt x="53534" y="5724"/>
                  </a:lnTo>
                  <a:lnTo>
                    <a:pt x="5050" y="5724"/>
                  </a:lnTo>
                  <a:lnTo>
                    <a:pt x="5050" y="214470"/>
                  </a:lnTo>
                  <a:lnTo>
                    <a:pt x="52187" y="214470"/>
                  </a:lnTo>
                  <a:lnTo>
                    <a:pt x="52187" y="81142"/>
                  </a:lnTo>
                  <a:lnTo>
                    <a:pt x="165314" y="214470"/>
                  </a:lnTo>
                  <a:lnTo>
                    <a:pt x="213797" y="214470"/>
                  </a:lnTo>
                  <a:lnTo>
                    <a:pt x="213797" y="5724"/>
                  </a:lnTo>
                  <a:lnTo>
                    <a:pt x="166661" y="5724"/>
                  </a:lnTo>
                  <a:lnTo>
                    <a:pt x="166661" y="139052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2FF2AE2E-F750-49C4-9BA0-CA4910D91C53}"/>
                </a:ext>
              </a:extLst>
            </p:cNvPr>
            <p:cNvSpPr/>
            <p:nvPr/>
          </p:nvSpPr>
          <p:spPr>
            <a:xfrm>
              <a:off x="669351" y="6275560"/>
              <a:ext cx="175078" cy="228947"/>
            </a:xfrm>
            <a:custGeom>
              <a:avLst/>
              <a:gdLst>
                <a:gd name="connsiteX0" fmla="*/ 5050 w 175078"/>
                <a:gd name="connsiteY0" fmla="*/ 189555 h 228947"/>
                <a:gd name="connsiteX1" fmla="*/ 32659 w 175078"/>
                <a:gd name="connsiteY1" fmla="*/ 156560 h 228947"/>
                <a:gd name="connsiteX2" fmla="*/ 95956 w 175078"/>
                <a:gd name="connsiteY2" fmla="*/ 182148 h 228947"/>
                <a:gd name="connsiteX3" fmla="*/ 126932 w 175078"/>
                <a:gd name="connsiteY3" fmla="*/ 161947 h 228947"/>
                <a:gd name="connsiteX4" fmla="*/ 126932 w 175078"/>
                <a:gd name="connsiteY4" fmla="*/ 161273 h 228947"/>
                <a:gd name="connsiteX5" fmla="*/ 83836 w 175078"/>
                <a:gd name="connsiteY5" fmla="*/ 134338 h 228947"/>
                <a:gd name="connsiteX6" fmla="*/ 13804 w 175078"/>
                <a:gd name="connsiteY6" fmla="*/ 69694 h 228947"/>
                <a:gd name="connsiteX7" fmla="*/ 13804 w 175078"/>
                <a:gd name="connsiteY7" fmla="*/ 69021 h 228947"/>
                <a:gd name="connsiteX8" fmla="*/ 87876 w 175078"/>
                <a:gd name="connsiteY8" fmla="*/ 5050 h 228947"/>
                <a:gd name="connsiteX9" fmla="*/ 166661 w 175078"/>
                <a:gd name="connsiteY9" fmla="*/ 31985 h 228947"/>
                <a:gd name="connsiteX10" fmla="*/ 142419 w 175078"/>
                <a:gd name="connsiteY10" fmla="*/ 67001 h 228947"/>
                <a:gd name="connsiteX11" fmla="*/ 87202 w 175078"/>
                <a:gd name="connsiteY11" fmla="*/ 46126 h 228947"/>
                <a:gd name="connsiteX12" fmla="*/ 59594 w 175078"/>
                <a:gd name="connsiteY12" fmla="*/ 64981 h 228947"/>
                <a:gd name="connsiteX13" fmla="*/ 59594 w 175078"/>
                <a:gd name="connsiteY13" fmla="*/ 65654 h 228947"/>
                <a:gd name="connsiteX14" fmla="*/ 105384 w 175078"/>
                <a:gd name="connsiteY14" fmla="*/ 93262 h 228947"/>
                <a:gd name="connsiteX15" fmla="*/ 172721 w 175078"/>
                <a:gd name="connsiteY15" fmla="*/ 157233 h 228947"/>
                <a:gd name="connsiteX16" fmla="*/ 172721 w 175078"/>
                <a:gd name="connsiteY16" fmla="*/ 157906 h 228947"/>
                <a:gd name="connsiteX17" fmla="*/ 94610 w 175078"/>
                <a:gd name="connsiteY17" fmla="*/ 223897 h 228947"/>
                <a:gd name="connsiteX18" fmla="*/ 5050 w 175078"/>
                <a:gd name="connsiteY18" fmla="*/ 189555 h 228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5078" h="228947">
                  <a:moveTo>
                    <a:pt x="5050" y="189555"/>
                  </a:moveTo>
                  <a:lnTo>
                    <a:pt x="32659" y="156560"/>
                  </a:lnTo>
                  <a:cubicBezTo>
                    <a:pt x="51513" y="172047"/>
                    <a:pt x="71715" y="182148"/>
                    <a:pt x="95956" y="182148"/>
                  </a:cubicBezTo>
                  <a:cubicBezTo>
                    <a:pt x="114811" y="182148"/>
                    <a:pt x="126932" y="174741"/>
                    <a:pt x="126932" y="161947"/>
                  </a:cubicBezTo>
                  <a:lnTo>
                    <a:pt x="126932" y="161273"/>
                  </a:lnTo>
                  <a:cubicBezTo>
                    <a:pt x="126932" y="149152"/>
                    <a:pt x="119525" y="143092"/>
                    <a:pt x="83836" y="134338"/>
                  </a:cubicBezTo>
                  <a:cubicBezTo>
                    <a:pt x="41413" y="123564"/>
                    <a:pt x="13804" y="111443"/>
                    <a:pt x="13804" y="69694"/>
                  </a:cubicBezTo>
                  <a:lnTo>
                    <a:pt x="13804" y="69021"/>
                  </a:lnTo>
                  <a:cubicBezTo>
                    <a:pt x="13804" y="30639"/>
                    <a:pt x="44780" y="5050"/>
                    <a:pt x="87876" y="5050"/>
                  </a:cubicBezTo>
                  <a:cubicBezTo>
                    <a:pt x="118851" y="5050"/>
                    <a:pt x="145113" y="14478"/>
                    <a:pt x="166661" y="31985"/>
                  </a:cubicBezTo>
                  <a:lnTo>
                    <a:pt x="142419" y="67001"/>
                  </a:lnTo>
                  <a:cubicBezTo>
                    <a:pt x="123565" y="54207"/>
                    <a:pt x="105384" y="46126"/>
                    <a:pt x="87202" y="46126"/>
                  </a:cubicBezTo>
                  <a:cubicBezTo>
                    <a:pt x="69021" y="46126"/>
                    <a:pt x="59594" y="54207"/>
                    <a:pt x="59594" y="64981"/>
                  </a:cubicBezTo>
                  <a:lnTo>
                    <a:pt x="59594" y="65654"/>
                  </a:lnTo>
                  <a:cubicBezTo>
                    <a:pt x="59594" y="79795"/>
                    <a:pt x="69021" y="83835"/>
                    <a:pt x="105384" y="93262"/>
                  </a:cubicBezTo>
                  <a:cubicBezTo>
                    <a:pt x="148480" y="104710"/>
                    <a:pt x="172721" y="120197"/>
                    <a:pt x="172721" y="157233"/>
                  </a:cubicBezTo>
                  <a:lnTo>
                    <a:pt x="172721" y="157906"/>
                  </a:lnTo>
                  <a:cubicBezTo>
                    <a:pt x="172721" y="200329"/>
                    <a:pt x="140399" y="223897"/>
                    <a:pt x="94610" y="223897"/>
                  </a:cubicBezTo>
                  <a:cubicBezTo>
                    <a:pt x="62961" y="223224"/>
                    <a:pt x="30639" y="212450"/>
                    <a:pt x="5050" y="189555"/>
                  </a:cubicBezTo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5F590255-C933-478C-8ECF-6BD8737D8CC6}"/>
                </a:ext>
              </a:extLst>
            </p:cNvPr>
            <p:cNvSpPr/>
            <p:nvPr/>
          </p:nvSpPr>
          <p:spPr>
            <a:xfrm>
              <a:off x="443097" y="6519321"/>
              <a:ext cx="67338" cy="74071"/>
            </a:xfrm>
            <a:custGeom>
              <a:avLst/>
              <a:gdLst>
                <a:gd name="connsiteX0" fmla="*/ 5050 w 67337"/>
                <a:gd name="connsiteY0" fmla="*/ 38719 h 74071"/>
                <a:gd name="connsiteX1" fmla="*/ 5050 w 67337"/>
                <a:gd name="connsiteY1" fmla="*/ 38719 h 74071"/>
                <a:gd name="connsiteX2" fmla="*/ 38719 w 67337"/>
                <a:gd name="connsiteY2" fmla="*/ 5050 h 74071"/>
                <a:gd name="connsiteX3" fmla="*/ 63634 w 67337"/>
                <a:gd name="connsiteY3" fmla="*/ 13804 h 74071"/>
                <a:gd name="connsiteX4" fmla="*/ 56227 w 67337"/>
                <a:gd name="connsiteY4" fmla="*/ 22558 h 74071"/>
                <a:gd name="connsiteX5" fmla="*/ 38046 w 67337"/>
                <a:gd name="connsiteY5" fmla="*/ 15824 h 74071"/>
                <a:gd name="connsiteX6" fmla="*/ 17171 w 67337"/>
                <a:gd name="connsiteY6" fmla="*/ 38719 h 74071"/>
                <a:gd name="connsiteX7" fmla="*/ 17171 w 67337"/>
                <a:gd name="connsiteY7" fmla="*/ 38719 h 74071"/>
                <a:gd name="connsiteX8" fmla="*/ 39393 w 67337"/>
                <a:gd name="connsiteY8" fmla="*/ 61614 h 74071"/>
                <a:gd name="connsiteX9" fmla="*/ 54880 w 67337"/>
                <a:gd name="connsiteY9" fmla="*/ 56900 h 74071"/>
                <a:gd name="connsiteX10" fmla="*/ 54880 w 67337"/>
                <a:gd name="connsiteY10" fmla="*/ 44779 h 74071"/>
                <a:gd name="connsiteX11" fmla="*/ 38046 w 67337"/>
                <a:gd name="connsiteY11" fmla="*/ 44779 h 74071"/>
                <a:gd name="connsiteX12" fmla="*/ 38046 w 67337"/>
                <a:gd name="connsiteY12" fmla="*/ 34679 h 74071"/>
                <a:gd name="connsiteX13" fmla="*/ 65654 w 67337"/>
                <a:gd name="connsiteY13" fmla="*/ 34679 h 74071"/>
                <a:gd name="connsiteX14" fmla="*/ 65654 w 67337"/>
                <a:gd name="connsiteY14" fmla="*/ 61614 h 74071"/>
                <a:gd name="connsiteX15" fmla="*/ 38719 w 67337"/>
                <a:gd name="connsiteY15" fmla="*/ 71714 h 74071"/>
                <a:gd name="connsiteX16" fmla="*/ 5050 w 67337"/>
                <a:gd name="connsiteY16" fmla="*/ 38719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7337" h="74071">
                  <a:moveTo>
                    <a:pt x="5050" y="38719"/>
                  </a:moveTo>
                  <a:lnTo>
                    <a:pt x="5050" y="38719"/>
                  </a:lnTo>
                  <a:cubicBezTo>
                    <a:pt x="5050" y="20538"/>
                    <a:pt x="19191" y="5050"/>
                    <a:pt x="38719" y="5050"/>
                  </a:cubicBezTo>
                  <a:cubicBezTo>
                    <a:pt x="50167" y="5050"/>
                    <a:pt x="56900" y="8417"/>
                    <a:pt x="63634" y="13804"/>
                  </a:cubicBezTo>
                  <a:lnTo>
                    <a:pt x="56227" y="22558"/>
                  </a:lnTo>
                  <a:cubicBezTo>
                    <a:pt x="51513" y="18518"/>
                    <a:pt x="46126" y="15824"/>
                    <a:pt x="38046" y="15824"/>
                  </a:cubicBezTo>
                  <a:cubicBezTo>
                    <a:pt x="25925" y="15824"/>
                    <a:pt x="17171" y="25925"/>
                    <a:pt x="17171" y="38719"/>
                  </a:cubicBezTo>
                  <a:lnTo>
                    <a:pt x="17171" y="38719"/>
                  </a:lnTo>
                  <a:cubicBezTo>
                    <a:pt x="17171" y="52187"/>
                    <a:pt x="25925" y="61614"/>
                    <a:pt x="39393" y="61614"/>
                  </a:cubicBezTo>
                  <a:cubicBezTo>
                    <a:pt x="45453" y="61614"/>
                    <a:pt x="50840" y="59594"/>
                    <a:pt x="54880" y="56900"/>
                  </a:cubicBezTo>
                  <a:lnTo>
                    <a:pt x="54880" y="44779"/>
                  </a:lnTo>
                  <a:lnTo>
                    <a:pt x="38046" y="44779"/>
                  </a:lnTo>
                  <a:lnTo>
                    <a:pt x="38046" y="34679"/>
                  </a:lnTo>
                  <a:lnTo>
                    <a:pt x="65654" y="34679"/>
                  </a:lnTo>
                  <a:lnTo>
                    <a:pt x="65654" y="61614"/>
                  </a:lnTo>
                  <a:cubicBezTo>
                    <a:pt x="59594" y="67001"/>
                    <a:pt x="50167" y="71714"/>
                    <a:pt x="38719" y="71714"/>
                  </a:cubicBezTo>
                  <a:cubicBezTo>
                    <a:pt x="18518" y="72388"/>
                    <a:pt x="5050" y="57574"/>
                    <a:pt x="5050" y="38719"/>
                  </a:cubicBezTo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015BEB6B-3C44-43DE-A422-2352ADDFDCEF}"/>
                </a:ext>
              </a:extLst>
            </p:cNvPr>
            <p:cNvSpPr/>
            <p:nvPr/>
          </p:nvSpPr>
          <p:spPr>
            <a:xfrm>
              <a:off x="510434" y="6519321"/>
              <a:ext cx="74072" cy="74071"/>
            </a:xfrm>
            <a:custGeom>
              <a:avLst/>
              <a:gdLst>
                <a:gd name="connsiteX0" fmla="*/ 60941 w 74071"/>
                <a:gd name="connsiteY0" fmla="*/ 38719 h 74071"/>
                <a:gd name="connsiteX1" fmla="*/ 60941 w 74071"/>
                <a:gd name="connsiteY1" fmla="*/ 38719 h 74071"/>
                <a:gd name="connsiteX2" fmla="*/ 38719 w 74071"/>
                <a:gd name="connsiteY2" fmla="*/ 15824 h 74071"/>
                <a:gd name="connsiteX3" fmla="*/ 17171 w 74071"/>
                <a:gd name="connsiteY3" fmla="*/ 38719 h 74071"/>
                <a:gd name="connsiteX4" fmla="*/ 17171 w 74071"/>
                <a:gd name="connsiteY4" fmla="*/ 38719 h 74071"/>
                <a:gd name="connsiteX5" fmla="*/ 39393 w 74071"/>
                <a:gd name="connsiteY5" fmla="*/ 61614 h 74071"/>
                <a:gd name="connsiteX6" fmla="*/ 60941 w 74071"/>
                <a:gd name="connsiteY6" fmla="*/ 38719 h 74071"/>
                <a:gd name="connsiteX7" fmla="*/ 5050 w 74071"/>
                <a:gd name="connsiteY7" fmla="*/ 38719 h 74071"/>
                <a:gd name="connsiteX8" fmla="*/ 5050 w 74071"/>
                <a:gd name="connsiteY8" fmla="*/ 38719 h 74071"/>
                <a:gd name="connsiteX9" fmla="*/ 38719 w 74071"/>
                <a:gd name="connsiteY9" fmla="*/ 5050 h 74071"/>
                <a:gd name="connsiteX10" fmla="*/ 72388 w 74071"/>
                <a:gd name="connsiteY10" fmla="*/ 38046 h 74071"/>
                <a:gd name="connsiteX11" fmla="*/ 72388 w 74071"/>
                <a:gd name="connsiteY11" fmla="*/ 38046 h 74071"/>
                <a:gd name="connsiteX12" fmla="*/ 38719 w 74071"/>
                <a:gd name="connsiteY12" fmla="*/ 71714 h 74071"/>
                <a:gd name="connsiteX13" fmla="*/ 5050 w 74071"/>
                <a:gd name="connsiteY13" fmla="*/ 38719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4071" h="74071">
                  <a:moveTo>
                    <a:pt x="60941" y="38719"/>
                  </a:moveTo>
                  <a:lnTo>
                    <a:pt x="60941" y="38719"/>
                  </a:lnTo>
                  <a:cubicBezTo>
                    <a:pt x="60941" y="25925"/>
                    <a:pt x="51513" y="15824"/>
                    <a:pt x="38719" y="15824"/>
                  </a:cubicBezTo>
                  <a:cubicBezTo>
                    <a:pt x="25925" y="15824"/>
                    <a:pt x="17171" y="25925"/>
                    <a:pt x="17171" y="38719"/>
                  </a:cubicBezTo>
                  <a:lnTo>
                    <a:pt x="17171" y="38719"/>
                  </a:lnTo>
                  <a:cubicBezTo>
                    <a:pt x="17171" y="51513"/>
                    <a:pt x="26598" y="61614"/>
                    <a:pt x="39393" y="61614"/>
                  </a:cubicBezTo>
                  <a:cubicBezTo>
                    <a:pt x="51513" y="61614"/>
                    <a:pt x="60941" y="51513"/>
                    <a:pt x="60941" y="38719"/>
                  </a:cubicBezTo>
                  <a:moveTo>
                    <a:pt x="5050" y="38719"/>
                  </a:moveTo>
                  <a:lnTo>
                    <a:pt x="5050" y="38719"/>
                  </a:lnTo>
                  <a:cubicBezTo>
                    <a:pt x="5050" y="20538"/>
                    <a:pt x="19191" y="5050"/>
                    <a:pt x="38719" y="5050"/>
                  </a:cubicBezTo>
                  <a:cubicBezTo>
                    <a:pt x="58921" y="5050"/>
                    <a:pt x="72388" y="19865"/>
                    <a:pt x="72388" y="38046"/>
                  </a:cubicBezTo>
                  <a:lnTo>
                    <a:pt x="72388" y="38046"/>
                  </a:lnTo>
                  <a:cubicBezTo>
                    <a:pt x="72388" y="56227"/>
                    <a:pt x="58247" y="71714"/>
                    <a:pt x="38719" y="71714"/>
                  </a:cubicBezTo>
                  <a:cubicBezTo>
                    <a:pt x="18518" y="72388"/>
                    <a:pt x="5050" y="56900"/>
                    <a:pt x="5050" y="38719"/>
                  </a:cubicBezTo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F22C944D-DC3C-4418-ADE2-F34E2CEA8A70}"/>
                </a:ext>
              </a:extLst>
            </p:cNvPr>
            <p:cNvSpPr/>
            <p:nvPr/>
          </p:nvSpPr>
          <p:spPr>
            <a:xfrm>
              <a:off x="577099" y="6520668"/>
              <a:ext cx="74072" cy="74071"/>
            </a:xfrm>
            <a:custGeom>
              <a:avLst/>
              <a:gdLst>
                <a:gd name="connsiteX0" fmla="*/ 5050 w 74071"/>
                <a:gd name="connsiteY0" fmla="*/ 5050 h 74071"/>
                <a:gd name="connsiteX1" fmla="*/ 17845 w 74071"/>
                <a:gd name="connsiteY1" fmla="*/ 5050 h 74071"/>
                <a:gd name="connsiteX2" fmla="*/ 37372 w 74071"/>
                <a:gd name="connsiteY2" fmla="*/ 54880 h 74071"/>
                <a:gd name="connsiteX3" fmla="*/ 56227 w 74071"/>
                <a:gd name="connsiteY3" fmla="*/ 5050 h 74071"/>
                <a:gd name="connsiteX4" fmla="*/ 69021 w 74071"/>
                <a:gd name="connsiteY4" fmla="*/ 5050 h 74071"/>
                <a:gd name="connsiteX5" fmla="*/ 42086 w 74071"/>
                <a:gd name="connsiteY5" fmla="*/ 70368 h 74071"/>
                <a:gd name="connsiteX6" fmla="*/ 31985 w 74071"/>
                <a:gd name="connsiteY6" fmla="*/ 70368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4071" h="74071">
                  <a:moveTo>
                    <a:pt x="5050" y="5050"/>
                  </a:moveTo>
                  <a:lnTo>
                    <a:pt x="17845" y="5050"/>
                  </a:lnTo>
                  <a:lnTo>
                    <a:pt x="37372" y="54880"/>
                  </a:lnTo>
                  <a:lnTo>
                    <a:pt x="56227" y="5050"/>
                  </a:lnTo>
                  <a:lnTo>
                    <a:pt x="69021" y="5050"/>
                  </a:lnTo>
                  <a:lnTo>
                    <a:pt x="42086" y="70368"/>
                  </a:lnTo>
                  <a:lnTo>
                    <a:pt x="31985" y="70368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509C757D-CE36-437A-8ACC-4BC6038F2341}"/>
                </a:ext>
              </a:extLst>
            </p:cNvPr>
            <p:cNvSpPr/>
            <p:nvPr/>
          </p:nvSpPr>
          <p:spPr>
            <a:xfrm>
              <a:off x="648477" y="6520668"/>
              <a:ext cx="53870" cy="74071"/>
            </a:xfrm>
            <a:custGeom>
              <a:avLst/>
              <a:gdLst>
                <a:gd name="connsiteX0" fmla="*/ 5050 w 53870"/>
                <a:gd name="connsiteY0" fmla="*/ 5050 h 74071"/>
                <a:gd name="connsiteX1" fmla="*/ 52860 w 53870"/>
                <a:gd name="connsiteY1" fmla="*/ 5050 h 74071"/>
                <a:gd name="connsiteX2" fmla="*/ 52860 w 53870"/>
                <a:gd name="connsiteY2" fmla="*/ 15151 h 74071"/>
                <a:gd name="connsiteX3" fmla="*/ 16498 w 53870"/>
                <a:gd name="connsiteY3" fmla="*/ 15151 h 74071"/>
                <a:gd name="connsiteX4" fmla="*/ 16498 w 53870"/>
                <a:gd name="connsiteY4" fmla="*/ 31985 h 74071"/>
                <a:gd name="connsiteX5" fmla="*/ 48820 w 53870"/>
                <a:gd name="connsiteY5" fmla="*/ 31985 h 74071"/>
                <a:gd name="connsiteX6" fmla="*/ 48820 w 53870"/>
                <a:gd name="connsiteY6" fmla="*/ 42086 h 74071"/>
                <a:gd name="connsiteX7" fmla="*/ 16498 w 53870"/>
                <a:gd name="connsiteY7" fmla="*/ 42086 h 74071"/>
                <a:gd name="connsiteX8" fmla="*/ 16498 w 53870"/>
                <a:gd name="connsiteY8" fmla="*/ 59594 h 74071"/>
                <a:gd name="connsiteX9" fmla="*/ 53534 w 53870"/>
                <a:gd name="connsiteY9" fmla="*/ 59594 h 74071"/>
                <a:gd name="connsiteX10" fmla="*/ 53534 w 53870"/>
                <a:gd name="connsiteY10" fmla="*/ 69694 h 74071"/>
                <a:gd name="connsiteX11" fmla="*/ 5050 w 53870"/>
                <a:gd name="connsiteY11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870" h="74071">
                  <a:moveTo>
                    <a:pt x="5050" y="5050"/>
                  </a:moveTo>
                  <a:lnTo>
                    <a:pt x="52860" y="5050"/>
                  </a:lnTo>
                  <a:lnTo>
                    <a:pt x="52860" y="15151"/>
                  </a:lnTo>
                  <a:lnTo>
                    <a:pt x="16498" y="15151"/>
                  </a:lnTo>
                  <a:lnTo>
                    <a:pt x="16498" y="31985"/>
                  </a:lnTo>
                  <a:lnTo>
                    <a:pt x="48820" y="31985"/>
                  </a:lnTo>
                  <a:lnTo>
                    <a:pt x="48820" y="42086"/>
                  </a:lnTo>
                  <a:lnTo>
                    <a:pt x="16498" y="42086"/>
                  </a:lnTo>
                  <a:lnTo>
                    <a:pt x="16498" y="59594"/>
                  </a:lnTo>
                  <a:lnTo>
                    <a:pt x="53534" y="59594"/>
                  </a:lnTo>
                  <a:lnTo>
                    <a:pt x="53534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A11E83F7-3E3C-4FFE-93E9-5AB86191C787}"/>
                </a:ext>
              </a:extLst>
            </p:cNvPr>
            <p:cNvSpPr/>
            <p:nvPr/>
          </p:nvSpPr>
          <p:spPr>
            <a:xfrm>
              <a:off x="707734" y="6520668"/>
              <a:ext cx="60604" cy="74071"/>
            </a:xfrm>
            <a:custGeom>
              <a:avLst/>
              <a:gdLst>
                <a:gd name="connsiteX0" fmla="*/ 33332 w 60603"/>
                <a:gd name="connsiteY0" fmla="*/ 36699 h 74071"/>
                <a:gd name="connsiteX1" fmla="*/ 46800 w 60603"/>
                <a:gd name="connsiteY1" fmla="*/ 25925 h 74071"/>
                <a:gd name="connsiteX2" fmla="*/ 46800 w 60603"/>
                <a:gd name="connsiteY2" fmla="*/ 25925 h 74071"/>
                <a:gd name="connsiteX3" fmla="*/ 33332 w 60603"/>
                <a:gd name="connsiteY3" fmla="*/ 15151 h 74071"/>
                <a:gd name="connsiteX4" fmla="*/ 16498 w 60603"/>
                <a:gd name="connsiteY4" fmla="*/ 15151 h 74071"/>
                <a:gd name="connsiteX5" fmla="*/ 16498 w 60603"/>
                <a:gd name="connsiteY5" fmla="*/ 36699 h 74071"/>
                <a:gd name="connsiteX6" fmla="*/ 33332 w 60603"/>
                <a:gd name="connsiteY6" fmla="*/ 36699 h 74071"/>
                <a:gd name="connsiteX7" fmla="*/ 5050 w 60603"/>
                <a:gd name="connsiteY7" fmla="*/ 5050 h 74071"/>
                <a:gd name="connsiteX8" fmla="*/ 34006 w 60603"/>
                <a:gd name="connsiteY8" fmla="*/ 5050 h 74071"/>
                <a:gd name="connsiteX9" fmla="*/ 52860 w 60603"/>
                <a:gd name="connsiteY9" fmla="*/ 11784 h 74071"/>
                <a:gd name="connsiteX10" fmla="*/ 58247 w 60603"/>
                <a:gd name="connsiteY10" fmla="*/ 25925 h 74071"/>
                <a:gd name="connsiteX11" fmla="*/ 58247 w 60603"/>
                <a:gd name="connsiteY11" fmla="*/ 25925 h 74071"/>
                <a:gd name="connsiteX12" fmla="*/ 42759 w 60603"/>
                <a:gd name="connsiteY12" fmla="*/ 45453 h 74071"/>
                <a:gd name="connsiteX13" fmla="*/ 60267 w 60603"/>
                <a:gd name="connsiteY13" fmla="*/ 69694 h 74071"/>
                <a:gd name="connsiteX14" fmla="*/ 46800 w 60603"/>
                <a:gd name="connsiteY14" fmla="*/ 69694 h 74071"/>
                <a:gd name="connsiteX15" fmla="*/ 30639 w 60603"/>
                <a:gd name="connsiteY15" fmla="*/ 47473 h 74071"/>
                <a:gd name="connsiteX16" fmla="*/ 16498 w 60603"/>
                <a:gd name="connsiteY16" fmla="*/ 47473 h 74071"/>
                <a:gd name="connsiteX17" fmla="*/ 16498 w 60603"/>
                <a:gd name="connsiteY17" fmla="*/ 69694 h 74071"/>
                <a:gd name="connsiteX18" fmla="*/ 5050 w 60603"/>
                <a:gd name="connsiteY18" fmla="*/ 69694 h 74071"/>
                <a:gd name="connsiteX19" fmla="*/ 5050 w 60603"/>
                <a:gd name="connsiteY19" fmla="*/ 5050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0603" h="74071">
                  <a:moveTo>
                    <a:pt x="33332" y="36699"/>
                  </a:moveTo>
                  <a:cubicBezTo>
                    <a:pt x="41413" y="36699"/>
                    <a:pt x="46800" y="32659"/>
                    <a:pt x="46800" y="25925"/>
                  </a:cubicBezTo>
                  <a:lnTo>
                    <a:pt x="46800" y="25925"/>
                  </a:lnTo>
                  <a:cubicBezTo>
                    <a:pt x="46800" y="19191"/>
                    <a:pt x="42086" y="15151"/>
                    <a:pt x="33332" y="15151"/>
                  </a:cubicBezTo>
                  <a:lnTo>
                    <a:pt x="16498" y="15151"/>
                  </a:lnTo>
                  <a:lnTo>
                    <a:pt x="16498" y="36699"/>
                  </a:lnTo>
                  <a:lnTo>
                    <a:pt x="33332" y="36699"/>
                  </a:lnTo>
                  <a:close/>
                  <a:moveTo>
                    <a:pt x="5050" y="5050"/>
                  </a:moveTo>
                  <a:lnTo>
                    <a:pt x="34006" y="5050"/>
                  </a:lnTo>
                  <a:cubicBezTo>
                    <a:pt x="42086" y="5050"/>
                    <a:pt x="48820" y="7744"/>
                    <a:pt x="52860" y="11784"/>
                  </a:cubicBezTo>
                  <a:cubicBezTo>
                    <a:pt x="56227" y="15151"/>
                    <a:pt x="58247" y="19865"/>
                    <a:pt x="58247" y="25925"/>
                  </a:cubicBezTo>
                  <a:lnTo>
                    <a:pt x="58247" y="25925"/>
                  </a:lnTo>
                  <a:cubicBezTo>
                    <a:pt x="58247" y="36699"/>
                    <a:pt x="52187" y="42759"/>
                    <a:pt x="42759" y="45453"/>
                  </a:cubicBezTo>
                  <a:lnTo>
                    <a:pt x="60267" y="69694"/>
                  </a:lnTo>
                  <a:lnTo>
                    <a:pt x="46800" y="69694"/>
                  </a:lnTo>
                  <a:lnTo>
                    <a:pt x="30639" y="47473"/>
                  </a:lnTo>
                  <a:lnTo>
                    <a:pt x="16498" y="47473"/>
                  </a:lnTo>
                  <a:lnTo>
                    <a:pt x="16498" y="69694"/>
                  </a:lnTo>
                  <a:lnTo>
                    <a:pt x="5050" y="69694"/>
                  </a:lnTo>
                  <a:lnTo>
                    <a:pt x="5050" y="5050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="" xmlns:a16="http://schemas.microsoft.com/office/drawing/2014/main" id="{43BF71AE-85E0-4CD1-A6AD-FC367857BDBC}"/>
                </a:ext>
              </a:extLst>
            </p:cNvPr>
            <p:cNvSpPr/>
            <p:nvPr/>
          </p:nvSpPr>
          <p:spPr>
            <a:xfrm>
              <a:off x="771032" y="6520668"/>
              <a:ext cx="60604" cy="74071"/>
            </a:xfrm>
            <a:custGeom>
              <a:avLst/>
              <a:gdLst>
                <a:gd name="connsiteX0" fmla="*/ 5050 w 60603"/>
                <a:gd name="connsiteY0" fmla="*/ 5050 h 74071"/>
                <a:gd name="connsiteX1" fmla="*/ 15151 w 60603"/>
                <a:gd name="connsiteY1" fmla="*/ 5050 h 74071"/>
                <a:gd name="connsiteX2" fmla="*/ 50167 w 60603"/>
                <a:gd name="connsiteY2" fmla="*/ 49493 h 74071"/>
                <a:gd name="connsiteX3" fmla="*/ 50167 w 60603"/>
                <a:gd name="connsiteY3" fmla="*/ 5050 h 74071"/>
                <a:gd name="connsiteX4" fmla="*/ 60941 w 60603"/>
                <a:gd name="connsiteY4" fmla="*/ 5050 h 74071"/>
                <a:gd name="connsiteX5" fmla="*/ 60941 w 60603"/>
                <a:gd name="connsiteY5" fmla="*/ 69694 h 74071"/>
                <a:gd name="connsiteX6" fmla="*/ 51513 w 60603"/>
                <a:gd name="connsiteY6" fmla="*/ 69694 h 74071"/>
                <a:gd name="connsiteX7" fmla="*/ 15824 w 60603"/>
                <a:gd name="connsiteY7" fmla="*/ 23905 h 74071"/>
                <a:gd name="connsiteX8" fmla="*/ 15824 w 60603"/>
                <a:gd name="connsiteY8" fmla="*/ 69694 h 74071"/>
                <a:gd name="connsiteX9" fmla="*/ 5050 w 60603"/>
                <a:gd name="connsiteY9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603" h="74071">
                  <a:moveTo>
                    <a:pt x="5050" y="5050"/>
                  </a:moveTo>
                  <a:lnTo>
                    <a:pt x="15151" y="5050"/>
                  </a:lnTo>
                  <a:lnTo>
                    <a:pt x="50167" y="49493"/>
                  </a:lnTo>
                  <a:lnTo>
                    <a:pt x="50167" y="5050"/>
                  </a:lnTo>
                  <a:lnTo>
                    <a:pt x="60941" y="5050"/>
                  </a:lnTo>
                  <a:lnTo>
                    <a:pt x="60941" y="69694"/>
                  </a:lnTo>
                  <a:lnTo>
                    <a:pt x="51513" y="69694"/>
                  </a:lnTo>
                  <a:lnTo>
                    <a:pt x="15824" y="23905"/>
                  </a:lnTo>
                  <a:lnTo>
                    <a:pt x="15824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B4038EB6-E348-4DC8-A16F-2D9B67C438C9}"/>
                </a:ext>
              </a:extLst>
            </p:cNvPr>
            <p:cNvSpPr/>
            <p:nvPr/>
          </p:nvSpPr>
          <p:spPr>
            <a:xfrm>
              <a:off x="839043" y="6520668"/>
              <a:ext cx="67338" cy="74071"/>
            </a:xfrm>
            <a:custGeom>
              <a:avLst/>
              <a:gdLst>
                <a:gd name="connsiteX0" fmla="*/ 5050 w 67337"/>
                <a:gd name="connsiteY0" fmla="*/ 5050 h 74071"/>
                <a:gd name="connsiteX1" fmla="*/ 17171 w 67337"/>
                <a:gd name="connsiteY1" fmla="*/ 5050 h 74071"/>
                <a:gd name="connsiteX2" fmla="*/ 36699 w 67337"/>
                <a:gd name="connsiteY2" fmla="*/ 35352 h 74071"/>
                <a:gd name="connsiteX3" fmla="*/ 56227 w 67337"/>
                <a:gd name="connsiteY3" fmla="*/ 5050 h 74071"/>
                <a:gd name="connsiteX4" fmla="*/ 68348 w 67337"/>
                <a:gd name="connsiteY4" fmla="*/ 5050 h 74071"/>
                <a:gd name="connsiteX5" fmla="*/ 68348 w 67337"/>
                <a:gd name="connsiteY5" fmla="*/ 69694 h 74071"/>
                <a:gd name="connsiteX6" fmla="*/ 56900 w 67337"/>
                <a:gd name="connsiteY6" fmla="*/ 69694 h 74071"/>
                <a:gd name="connsiteX7" fmla="*/ 56900 w 67337"/>
                <a:gd name="connsiteY7" fmla="*/ 23231 h 74071"/>
                <a:gd name="connsiteX8" fmla="*/ 36699 w 67337"/>
                <a:gd name="connsiteY8" fmla="*/ 53533 h 74071"/>
                <a:gd name="connsiteX9" fmla="*/ 36026 w 67337"/>
                <a:gd name="connsiteY9" fmla="*/ 53533 h 74071"/>
                <a:gd name="connsiteX10" fmla="*/ 15824 w 67337"/>
                <a:gd name="connsiteY10" fmla="*/ 23231 h 74071"/>
                <a:gd name="connsiteX11" fmla="*/ 15824 w 67337"/>
                <a:gd name="connsiteY11" fmla="*/ 69694 h 74071"/>
                <a:gd name="connsiteX12" fmla="*/ 5050 w 67337"/>
                <a:gd name="connsiteY12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7337" h="74071">
                  <a:moveTo>
                    <a:pt x="5050" y="5050"/>
                  </a:moveTo>
                  <a:lnTo>
                    <a:pt x="17171" y="5050"/>
                  </a:lnTo>
                  <a:lnTo>
                    <a:pt x="36699" y="35352"/>
                  </a:lnTo>
                  <a:lnTo>
                    <a:pt x="56227" y="5050"/>
                  </a:lnTo>
                  <a:lnTo>
                    <a:pt x="68348" y="5050"/>
                  </a:lnTo>
                  <a:lnTo>
                    <a:pt x="68348" y="69694"/>
                  </a:lnTo>
                  <a:lnTo>
                    <a:pt x="56900" y="69694"/>
                  </a:lnTo>
                  <a:lnTo>
                    <a:pt x="56900" y="23231"/>
                  </a:lnTo>
                  <a:lnTo>
                    <a:pt x="36699" y="53533"/>
                  </a:lnTo>
                  <a:lnTo>
                    <a:pt x="36026" y="53533"/>
                  </a:lnTo>
                  <a:lnTo>
                    <a:pt x="15824" y="23231"/>
                  </a:lnTo>
                  <a:lnTo>
                    <a:pt x="15824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C2BF3012-DFC2-43EC-80C6-1E4D459B9C48}"/>
                </a:ext>
              </a:extLst>
            </p:cNvPr>
            <p:cNvSpPr/>
            <p:nvPr/>
          </p:nvSpPr>
          <p:spPr>
            <a:xfrm>
              <a:off x="913114" y="6520668"/>
              <a:ext cx="53870" cy="74071"/>
            </a:xfrm>
            <a:custGeom>
              <a:avLst/>
              <a:gdLst>
                <a:gd name="connsiteX0" fmla="*/ 5050 w 53870"/>
                <a:gd name="connsiteY0" fmla="*/ 5050 h 74071"/>
                <a:gd name="connsiteX1" fmla="*/ 52860 w 53870"/>
                <a:gd name="connsiteY1" fmla="*/ 5050 h 74071"/>
                <a:gd name="connsiteX2" fmla="*/ 52860 w 53870"/>
                <a:gd name="connsiteY2" fmla="*/ 15151 h 74071"/>
                <a:gd name="connsiteX3" fmla="*/ 16498 w 53870"/>
                <a:gd name="connsiteY3" fmla="*/ 15151 h 74071"/>
                <a:gd name="connsiteX4" fmla="*/ 16498 w 53870"/>
                <a:gd name="connsiteY4" fmla="*/ 31985 h 74071"/>
                <a:gd name="connsiteX5" fmla="*/ 48820 w 53870"/>
                <a:gd name="connsiteY5" fmla="*/ 31985 h 74071"/>
                <a:gd name="connsiteX6" fmla="*/ 48820 w 53870"/>
                <a:gd name="connsiteY6" fmla="*/ 42086 h 74071"/>
                <a:gd name="connsiteX7" fmla="*/ 16498 w 53870"/>
                <a:gd name="connsiteY7" fmla="*/ 42086 h 74071"/>
                <a:gd name="connsiteX8" fmla="*/ 16498 w 53870"/>
                <a:gd name="connsiteY8" fmla="*/ 59594 h 74071"/>
                <a:gd name="connsiteX9" fmla="*/ 53533 w 53870"/>
                <a:gd name="connsiteY9" fmla="*/ 59594 h 74071"/>
                <a:gd name="connsiteX10" fmla="*/ 53533 w 53870"/>
                <a:gd name="connsiteY10" fmla="*/ 69694 h 74071"/>
                <a:gd name="connsiteX11" fmla="*/ 5050 w 53870"/>
                <a:gd name="connsiteY11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870" h="74071">
                  <a:moveTo>
                    <a:pt x="5050" y="5050"/>
                  </a:moveTo>
                  <a:lnTo>
                    <a:pt x="52860" y="5050"/>
                  </a:lnTo>
                  <a:lnTo>
                    <a:pt x="52860" y="15151"/>
                  </a:lnTo>
                  <a:lnTo>
                    <a:pt x="16498" y="15151"/>
                  </a:lnTo>
                  <a:lnTo>
                    <a:pt x="16498" y="31985"/>
                  </a:lnTo>
                  <a:lnTo>
                    <a:pt x="48820" y="31985"/>
                  </a:lnTo>
                  <a:lnTo>
                    <a:pt x="48820" y="42086"/>
                  </a:lnTo>
                  <a:lnTo>
                    <a:pt x="16498" y="42086"/>
                  </a:lnTo>
                  <a:lnTo>
                    <a:pt x="16498" y="59594"/>
                  </a:lnTo>
                  <a:lnTo>
                    <a:pt x="53533" y="59594"/>
                  </a:lnTo>
                  <a:lnTo>
                    <a:pt x="53533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8319EDED-145F-45AB-A038-2B077848C200}"/>
                </a:ext>
              </a:extLst>
            </p:cNvPr>
            <p:cNvSpPr/>
            <p:nvPr/>
          </p:nvSpPr>
          <p:spPr>
            <a:xfrm>
              <a:off x="973045" y="6520668"/>
              <a:ext cx="60604" cy="74071"/>
            </a:xfrm>
            <a:custGeom>
              <a:avLst/>
              <a:gdLst>
                <a:gd name="connsiteX0" fmla="*/ 5050 w 60603"/>
                <a:gd name="connsiteY0" fmla="*/ 5050 h 74071"/>
                <a:gd name="connsiteX1" fmla="*/ 15151 w 60603"/>
                <a:gd name="connsiteY1" fmla="*/ 5050 h 74071"/>
                <a:gd name="connsiteX2" fmla="*/ 50167 w 60603"/>
                <a:gd name="connsiteY2" fmla="*/ 49493 h 74071"/>
                <a:gd name="connsiteX3" fmla="*/ 50167 w 60603"/>
                <a:gd name="connsiteY3" fmla="*/ 5050 h 74071"/>
                <a:gd name="connsiteX4" fmla="*/ 60941 w 60603"/>
                <a:gd name="connsiteY4" fmla="*/ 5050 h 74071"/>
                <a:gd name="connsiteX5" fmla="*/ 60941 w 60603"/>
                <a:gd name="connsiteY5" fmla="*/ 69694 h 74071"/>
                <a:gd name="connsiteX6" fmla="*/ 51513 w 60603"/>
                <a:gd name="connsiteY6" fmla="*/ 69694 h 74071"/>
                <a:gd name="connsiteX7" fmla="*/ 15824 w 60603"/>
                <a:gd name="connsiteY7" fmla="*/ 23905 h 74071"/>
                <a:gd name="connsiteX8" fmla="*/ 15824 w 60603"/>
                <a:gd name="connsiteY8" fmla="*/ 69694 h 74071"/>
                <a:gd name="connsiteX9" fmla="*/ 5050 w 60603"/>
                <a:gd name="connsiteY9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603" h="74071">
                  <a:moveTo>
                    <a:pt x="5050" y="5050"/>
                  </a:moveTo>
                  <a:lnTo>
                    <a:pt x="15151" y="5050"/>
                  </a:lnTo>
                  <a:lnTo>
                    <a:pt x="50167" y="49493"/>
                  </a:lnTo>
                  <a:lnTo>
                    <a:pt x="50167" y="5050"/>
                  </a:lnTo>
                  <a:lnTo>
                    <a:pt x="60941" y="5050"/>
                  </a:lnTo>
                  <a:lnTo>
                    <a:pt x="60941" y="69694"/>
                  </a:lnTo>
                  <a:lnTo>
                    <a:pt x="51513" y="69694"/>
                  </a:lnTo>
                  <a:lnTo>
                    <a:pt x="15824" y="23905"/>
                  </a:lnTo>
                  <a:lnTo>
                    <a:pt x="15824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F19230FA-3AC1-468C-A5C7-9060BEF73856}"/>
                </a:ext>
              </a:extLst>
            </p:cNvPr>
            <p:cNvSpPr/>
            <p:nvPr/>
          </p:nvSpPr>
          <p:spPr>
            <a:xfrm>
              <a:off x="1038362" y="6520668"/>
              <a:ext cx="60604" cy="74071"/>
            </a:xfrm>
            <a:custGeom>
              <a:avLst/>
              <a:gdLst>
                <a:gd name="connsiteX0" fmla="*/ 25252 w 60603"/>
                <a:gd name="connsiteY0" fmla="*/ 15151 h 74071"/>
                <a:gd name="connsiteX1" fmla="*/ 5050 w 60603"/>
                <a:gd name="connsiteY1" fmla="*/ 15151 h 74071"/>
                <a:gd name="connsiteX2" fmla="*/ 5050 w 60603"/>
                <a:gd name="connsiteY2" fmla="*/ 5050 h 74071"/>
                <a:gd name="connsiteX3" fmla="*/ 57574 w 60603"/>
                <a:gd name="connsiteY3" fmla="*/ 5050 h 74071"/>
                <a:gd name="connsiteX4" fmla="*/ 57574 w 60603"/>
                <a:gd name="connsiteY4" fmla="*/ 15151 h 74071"/>
                <a:gd name="connsiteX5" fmla="*/ 36699 w 60603"/>
                <a:gd name="connsiteY5" fmla="*/ 15151 h 74071"/>
                <a:gd name="connsiteX6" fmla="*/ 36699 w 60603"/>
                <a:gd name="connsiteY6" fmla="*/ 69694 h 74071"/>
                <a:gd name="connsiteX7" fmla="*/ 25252 w 60603"/>
                <a:gd name="connsiteY7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603" h="74071">
                  <a:moveTo>
                    <a:pt x="25252" y="15151"/>
                  </a:moveTo>
                  <a:lnTo>
                    <a:pt x="5050" y="15151"/>
                  </a:lnTo>
                  <a:lnTo>
                    <a:pt x="5050" y="5050"/>
                  </a:lnTo>
                  <a:lnTo>
                    <a:pt x="57574" y="5050"/>
                  </a:lnTo>
                  <a:lnTo>
                    <a:pt x="57574" y="15151"/>
                  </a:lnTo>
                  <a:lnTo>
                    <a:pt x="36699" y="15151"/>
                  </a:lnTo>
                  <a:lnTo>
                    <a:pt x="36699" y="69694"/>
                  </a:lnTo>
                  <a:lnTo>
                    <a:pt x="25252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54A6901-767C-4DC5-BB23-866F5CBFD2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62" b="18027"/>
          <a:stretch/>
        </p:blipFill>
        <p:spPr>
          <a:xfrm>
            <a:off x="10168933" y="4596276"/>
            <a:ext cx="2023068" cy="22617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tIns="0" rIns="0" bIns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3" y="1230757"/>
            <a:ext cx="11306174" cy="5092234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defRPr/>
            </a:lvl1pPr>
            <a:lvl2pPr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defRPr/>
            </a:lvl2pPr>
            <a:lvl3pPr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36888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c 5">
            <a:extLst>
              <a:ext uri="{FF2B5EF4-FFF2-40B4-BE49-F238E27FC236}">
                <a16:creationId xmlns="" xmlns:a16="http://schemas.microsoft.com/office/drawing/2014/main" id="{E87C2A52-95BC-41BD-8CA9-906B2D6A2230}"/>
              </a:ext>
            </a:extLst>
          </p:cNvPr>
          <p:cNvGrpSpPr/>
          <p:nvPr userDrawn="1"/>
        </p:nvGrpSpPr>
        <p:grpSpPr>
          <a:xfrm>
            <a:off x="420202" y="5825072"/>
            <a:ext cx="713780" cy="769667"/>
            <a:chOff x="420202" y="5825072"/>
            <a:chExt cx="713780" cy="769667"/>
          </a:xfrm>
        </p:grpSpPr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A2F0D1AB-9941-4249-83BA-EB1A816CA379}"/>
                </a:ext>
              </a:extLst>
            </p:cNvPr>
            <p:cNvSpPr/>
            <p:nvPr/>
          </p:nvSpPr>
          <p:spPr>
            <a:xfrm>
              <a:off x="546797" y="5883656"/>
              <a:ext cx="141409" cy="329954"/>
            </a:xfrm>
            <a:custGeom>
              <a:avLst/>
              <a:gdLst>
                <a:gd name="connsiteX0" fmla="*/ 17845 w 141409"/>
                <a:gd name="connsiteY0" fmla="*/ 5050 h 329953"/>
                <a:gd name="connsiteX1" fmla="*/ 9764 w 141409"/>
                <a:gd name="connsiteY1" fmla="*/ 13131 h 329953"/>
                <a:gd name="connsiteX2" fmla="*/ 7744 w 141409"/>
                <a:gd name="connsiteY2" fmla="*/ 34005 h 329953"/>
                <a:gd name="connsiteX3" fmla="*/ 5050 w 141409"/>
                <a:gd name="connsiteY3" fmla="*/ 87202 h 329953"/>
                <a:gd name="connsiteX4" fmla="*/ 42759 w 141409"/>
                <a:gd name="connsiteY4" fmla="*/ 263626 h 329953"/>
                <a:gd name="connsiteX5" fmla="*/ 138379 w 141409"/>
                <a:gd name="connsiteY5" fmla="*/ 330290 h 329953"/>
                <a:gd name="connsiteX6" fmla="*/ 96630 w 141409"/>
                <a:gd name="connsiteY6" fmla="*/ 271033 h 329953"/>
                <a:gd name="connsiteX7" fmla="*/ 83162 w 141409"/>
                <a:gd name="connsiteY7" fmla="*/ 174067 h 329953"/>
                <a:gd name="connsiteX8" fmla="*/ 93936 w 141409"/>
                <a:gd name="connsiteY8" fmla="*/ 67674 h 329953"/>
                <a:gd name="connsiteX9" fmla="*/ 93936 w 141409"/>
                <a:gd name="connsiteY9" fmla="*/ 67001 h 329953"/>
                <a:gd name="connsiteX10" fmla="*/ 104710 w 141409"/>
                <a:gd name="connsiteY10" fmla="*/ 51513 h 329953"/>
                <a:gd name="connsiteX11" fmla="*/ 26598 w 141409"/>
                <a:gd name="connsiteY11" fmla="*/ 9091 h 329953"/>
                <a:gd name="connsiteX12" fmla="*/ 20538 w 141409"/>
                <a:gd name="connsiteY12" fmla="*/ 6397 h 329953"/>
                <a:gd name="connsiteX13" fmla="*/ 20538 w 141409"/>
                <a:gd name="connsiteY13" fmla="*/ 6397 h 329953"/>
                <a:gd name="connsiteX14" fmla="*/ 20538 w 141409"/>
                <a:gd name="connsiteY14" fmla="*/ 6397 h 329953"/>
                <a:gd name="connsiteX15" fmla="*/ 17845 w 141409"/>
                <a:gd name="connsiteY15" fmla="*/ 5050 h 329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1409" h="329953">
                  <a:moveTo>
                    <a:pt x="17845" y="5050"/>
                  </a:moveTo>
                  <a:cubicBezTo>
                    <a:pt x="13131" y="5050"/>
                    <a:pt x="11111" y="7744"/>
                    <a:pt x="9764" y="13131"/>
                  </a:cubicBezTo>
                  <a:cubicBezTo>
                    <a:pt x="9764" y="13131"/>
                    <a:pt x="8417" y="20538"/>
                    <a:pt x="7744" y="34005"/>
                  </a:cubicBezTo>
                  <a:cubicBezTo>
                    <a:pt x="6397" y="46126"/>
                    <a:pt x="5050" y="64307"/>
                    <a:pt x="5050" y="87202"/>
                  </a:cubicBezTo>
                  <a:cubicBezTo>
                    <a:pt x="5050" y="137705"/>
                    <a:pt x="11784" y="209083"/>
                    <a:pt x="42759" y="263626"/>
                  </a:cubicBezTo>
                  <a:cubicBezTo>
                    <a:pt x="67001" y="305375"/>
                    <a:pt x="100670" y="328944"/>
                    <a:pt x="138379" y="330290"/>
                  </a:cubicBezTo>
                  <a:cubicBezTo>
                    <a:pt x="123565" y="318843"/>
                    <a:pt x="106057" y="299988"/>
                    <a:pt x="96630" y="271033"/>
                  </a:cubicBezTo>
                  <a:cubicBezTo>
                    <a:pt x="87876" y="243425"/>
                    <a:pt x="83162" y="210430"/>
                    <a:pt x="83162" y="174067"/>
                  </a:cubicBezTo>
                  <a:cubicBezTo>
                    <a:pt x="83162" y="123564"/>
                    <a:pt x="91916" y="79795"/>
                    <a:pt x="93936" y="67674"/>
                  </a:cubicBezTo>
                  <a:cubicBezTo>
                    <a:pt x="93936" y="67674"/>
                    <a:pt x="93936" y="67001"/>
                    <a:pt x="93936" y="67001"/>
                  </a:cubicBezTo>
                  <a:cubicBezTo>
                    <a:pt x="95283" y="59594"/>
                    <a:pt x="99323" y="54207"/>
                    <a:pt x="104710" y="51513"/>
                  </a:cubicBezTo>
                  <a:cubicBezTo>
                    <a:pt x="66328" y="26598"/>
                    <a:pt x="32659" y="12457"/>
                    <a:pt x="26598" y="9091"/>
                  </a:cubicBezTo>
                  <a:cubicBezTo>
                    <a:pt x="22558" y="7070"/>
                    <a:pt x="20538" y="6397"/>
                    <a:pt x="20538" y="6397"/>
                  </a:cubicBezTo>
                  <a:lnTo>
                    <a:pt x="20538" y="6397"/>
                  </a:lnTo>
                  <a:lnTo>
                    <a:pt x="20538" y="6397"/>
                  </a:lnTo>
                  <a:cubicBezTo>
                    <a:pt x="20538" y="5050"/>
                    <a:pt x="19191" y="5050"/>
                    <a:pt x="17845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E6B03906-DDEF-486A-A403-7D417D72C076}"/>
                </a:ext>
              </a:extLst>
            </p:cNvPr>
            <p:cNvSpPr/>
            <p:nvPr/>
          </p:nvSpPr>
          <p:spPr>
            <a:xfrm>
              <a:off x="764899" y="5942239"/>
              <a:ext cx="148143" cy="282817"/>
            </a:xfrm>
            <a:custGeom>
              <a:avLst/>
              <a:gdLst>
                <a:gd name="connsiteX0" fmla="*/ 129024 w 148143"/>
                <a:gd name="connsiteY0" fmla="*/ 5050 h 282817"/>
                <a:gd name="connsiteX1" fmla="*/ 125657 w 148143"/>
                <a:gd name="connsiteY1" fmla="*/ 6397 h 282817"/>
                <a:gd name="connsiteX2" fmla="*/ 122290 w 148143"/>
                <a:gd name="connsiteY2" fmla="*/ 9091 h 282817"/>
                <a:gd name="connsiteX3" fmla="*/ 112863 w 148143"/>
                <a:gd name="connsiteY3" fmla="*/ 17171 h 282817"/>
                <a:gd name="connsiteX4" fmla="*/ 81214 w 148143"/>
                <a:gd name="connsiteY4" fmla="*/ 48146 h 282817"/>
                <a:gd name="connsiteX5" fmla="*/ 16570 w 148143"/>
                <a:gd name="connsiteY5" fmla="*/ 154540 h 282817"/>
                <a:gd name="connsiteX6" fmla="*/ 5123 w 148143"/>
                <a:gd name="connsiteY6" fmla="*/ 221204 h 282817"/>
                <a:gd name="connsiteX7" fmla="*/ 11856 w 148143"/>
                <a:gd name="connsiteY7" fmla="*/ 255546 h 282817"/>
                <a:gd name="connsiteX8" fmla="*/ 31384 w 148143"/>
                <a:gd name="connsiteY8" fmla="*/ 275074 h 282817"/>
                <a:gd name="connsiteX9" fmla="*/ 45525 w 148143"/>
                <a:gd name="connsiteY9" fmla="*/ 277767 h 282817"/>
                <a:gd name="connsiteX10" fmla="*/ 45525 w 148143"/>
                <a:gd name="connsiteY10" fmla="*/ 277767 h 282817"/>
                <a:gd name="connsiteX11" fmla="*/ 131044 w 148143"/>
                <a:gd name="connsiteY11" fmla="*/ 207063 h 282817"/>
                <a:gd name="connsiteX12" fmla="*/ 143165 w 148143"/>
                <a:gd name="connsiteY12" fmla="*/ 114137 h 282817"/>
                <a:gd name="connsiteX13" fmla="*/ 134411 w 148143"/>
                <a:gd name="connsiteY13" fmla="*/ 18518 h 282817"/>
                <a:gd name="connsiteX14" fmla="*/ 133064 w 148143"/>
                <a:gd name="connsiteY14" fmla="*/ 10437 h 282817"/>
                <a:gd name="connsiteX15" fmla="*/ 129024 w 148143"/>
                <a:gd name="connsiteY15" fmla="*/ 5050 h 282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8143" h="282817">
                  <a:moveTo>
                    <a:pt x="129024" y="5050"/>
                  </a:moveTo>
                  <a:cubicBezTo>
                    <a:pt x="128351" y="5050"/>
                    <a:pt x="127004" y="5724"/>
                    <a:pt x="125657" y="6397"/>
                  </a:cubicBezTo>
                  <a:cubicBezTo>
                    <a:pt x="125657" y="6397"/>
                    <a:pt x="124311" y="7070"/>
                    <a:pt x="122290" y="9091"/>
                  </a:cubicBezTo>
                  <a:cubicBezTo>
                    <a:pt x="120270" y="11111"/>
                    <a:pt x="116903" y="13804"/>
                    <a:pt x="112863" y="17171"/>
                  </a:cubicBezTo>
                  <a:cubicBezTo>
                    <a:pt x="106803" y="22558"/>
                    <a:pt x="95355" y="33332"/>
                    <a:pt x="81214" y="48146"/>
                  </a:cubicBezTo>
                  <a:cubicBezTo>
                    <a:pt x="59666" y="72388"/>
                    <a:pt x="30711" y="110770"/>
                    <a:pt x="16570" y="154540"/>
                  </a:cubicBezTo>
                  <a:cubicBezTo>
                    <a:pt x="8490" y="180128"/>
                    <a:pt x="4449" y="202349"/>
                    <a:pt x="5123" y="221204"/>
                  </a:cubicBezTo>
                  <a:cubicBezTo>
                    <a:pt x="5123" y="234671"/>
                    <a:pt x="7143" y="246118"/>
                    <a:pt x="11856" y="255546"/>
                  </a:cubicBezTo>
                  <a:cubicBezTo>
                    <a:pt x="15897" y="264300"/>
                    <a:pt x="22631" y="271033"/>
                    <a:pt x="31384" y="275074"/>
                  </a:cubicBezTo>
                  <a:cubicBezTo>
                    <a:pt x="35425" y="276420"/>
                    <a:pt x="40138" y="277767"/>
                    <a:pt x="45525" y="277767"/>
                  </a:cubicBezTo>
                  <a:lnTo>
                    <a:pt x="45525" y="277767"/>
                  </a:lnTo>
                  <a:cubicBezTo>
                    <a:pt x="71787" y="277767"/>
                    <a:pt x="116230" y="255546"/>
                    <a:pt x="131044" y="207063"/>
                  </a:cubicBezTo>
                  <a:cubicBezTo>
                    <a:pt x="139125" y="180801"/>
                    <a:pt x="143165" y="149826"/>
                    <a:pt x="143165" y="114137"/>
                  </a:cubicBezTo>
                  <a:cubicBezTo>
                    <a:pt x="143165" y="70368"/>
                    <a:pt x="137105" y="32659"/>
                    <a:pt x="134411" y="18518"/>
                  </a:cubicBezTo>
                  <a:cubicBezTo>
                    <a:pt x="133064" y="13131"/>
                    <a:pt x="133064" y="10437"/>
                    <a:pt x="133064" y="10437"/>
                  </a:cubicBezTo>
                  <a:cubicBezTo>
                    <a:pt x="132391" y="8417"/>
                    <a:pt x="131044" y="5050"/>
                    <a:pt x="129024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B73E435D-5B0E-44DF-A40D-9174114DE1BE}"/>
                </a:ext>
              </a:extLst>
            </p:cNvPr>
            <p:cNvSpPr/>
            <p:nvPr/>
          </p:nvSpPr>
          <p:spPr>
            <a:xfrm>
              <a:off x="640396" y="5942239"/>
              <a:ext cx="134676" cy="282817"/>
            </a:xfrm>
            <a:custGeom>
              <a:avLst/>
              <a:gdLst>
                <a:gd name="connsiteX0" fmla="*/ 20538 w 134675"/>
                <a:gd name="connsiteY0" fmla="*/ 5050 h 282817"/>
                <a:gd name="connsiteX1" fmla="*/ 15824 w 134675"/>
                <a:gd name="connsiteY1" fmla="*/ 10437 h 282817"/>
                <a:gd name="connsiteX2" fmla="*/ 14478 w 134675"/>
                <a:gd name="connsiteY2" fmla="*/ 18518 h 282817"/>
                <a:gd name="connsiteX3" fmla="*/ 10437 w 134675"/>
                <a:gd name="connsiteY3" fmla="*/ 40739 h 282817"/>
                <a:gd name="connsiteX4" fmla="*/ 5050 w 134675"/>
                <a:gd name="connsiteY4" fmla="*/ 114137 h 282817"/>
                <a:gd name="connsiteX5" fmla="*/ 17845 w 134675"/>
                <a:gd name="connsiteY5" fmla="*/ 206389 h 282817"/>
                <a:gd name="connsiteX6" fmla="*/ 105384 w 134675"/>
                <a:gd name="connsiteY6" fmla="*/ 277767 h 282817"/>
                <a:gd name="connsiteX7" fmla="*/ 105384 w 134675"/>
                <a:gd name="connsiteY7" fmla="*/ 277767 h 282817"/>
                <a:gd name="connsiteX8" fmla="*/ 120198 w 134675"/>
                <a:gd name="connsiteY8" fmla="*/ 275074 h 282817"/>
                <a:gd name="connsiteX9" fmla="*/ 126932 w 134675"/>
                <a:gd name="connsiteY9" fmla="*/ 271707 h 282817"/>
                <a:gd name="connsiteX10" fmla="*/ 121545 w 134675"/>
                <a:gd name="connsiteY10" fmla="*/ 262953 h 282817"/>
                <a:gd name="connsiteX11" fmla="*/ 114137 w 134675"/>
                <a:gd name="connsiteY11" fmla="*/ 221877 h 282817"/>
                <a:gd name="connsiteX12" fmla="*/ 126932 w 134675"/>
                <a:gd name="connsiteY12" fmla="*/ 151173 h 282817"/>
                <a:gd name="connsiteX13" fmla="*/ 129625 w 134675"/>
                <a:gd name="connsiteY13" fmla="*/ 143766 h 282817"/>
                <a:gd name="connsiteX14" fmla="*/ 130299 w 134675"/>
                <a:gd name="connsiteY14" fmla="*/ 141072 h 282817"/>
                <a:gd name="connsiteX15" fmla="*/ 27945 w 134675"/>
                <a:gd name="connsiteY15" fmla="*/ 9764 h 282817"/>
                <a:gd name="connsiteX16" fmla="*/ 24578 w 134675"/>
                <a:gd name="connsiteY16" fmla="*/ 7070 h 282817"/>
                <a:gd name="connsiteX17" fmla="*/ 20538 w 134675"/>
                <a:gd name="connsiteY17" fmla="*/ 5050 h 282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4675" h="282817">
                  <a:moveTo>
                    <a:pt x="20538" y="5050"/>
                  </a:moveTo>
                  <a:cubicBezTo>
                    <a:pt x="18518" y="5050"/>
                    <a:pt x="16498" y="8417"/>
                    <a:pt x="15824" y="10437"/>
                  </a:cubicBezTo>
                  <a:cubicBezTo>
                    <a:pt x="15824" y="11111"/>
                    <a:pt x="15151" y="13804"/>
                    <a:pt x="14478" y="18518"/>
                  </a:cubicBezTo>
                  <a:cubicBezTo>
                    <a:pt x="13804" y="21885"/>
                    <a:pt x="12457" y="29965"/>
                    <a:pt x="10437" y="40739"/>
                  </a:cubicBezTo>
                  <a:cubicBezTo>
                    <a:pt x="7744" y="58247"/>
                    <a:pt x="5050" y="84509"/>
                    <a:pt x="5050" y="114137"/>
                  </a:cubicBezTo>
                  <a:cubicBezTo>
                    <a:pt x="5050" y="149826"/>
                    <a:pt x="9091" y="180801"/>
                    <a:pt x="17845" y="206389"/>
                  </a:cubicBezTo>
                  <a:cubicBezTo>
                    <a:pt x="33332" y="255546"/>
                    <a:pt x="78448" y="277767"/>
                    <a:pt x="105384" y="277767"/>
                  </a:cubicBezTo>
                  <a:lnTo>
                    <a:pt x="105384" y="277767"/>
                  </a:lnTo>
                  <a:cubicBezTo>
                    <a:pt x="111444" y="277767"/>
                    <a:pt x="116158" y="277094"/>
                    <a:pt x="120198" y="275074"/>
                  </a:cubicBezTo>
                  <a:cubicBezTo>
                    <a:pt x="122218" y="274400"/>
                    <a:pt x="124238" y="273053"/>
                    <a:pt x="126932" y="271707"/>
                  </a:cubicBezTo>
                  <a:cubicBezTo>
                    <a:pt x="124912" y="269013"/>
                    <a:pt x="122891" y="266320"/>
                    <a:pt x="121545" y="262953"/>
                  </a:cubicBezTo>
                  <a:cubicBezTo>
                    <a:pt x="116831" y="251506"/>
                    <a:pt x="114137" y="238711"/>
                    <a:pt x="114137" y="221877"/>
                  </a:cubicBezTo>
                  <a:cubicBezTo>
                    <a:pt x="114137" y="201676"/>
                    <a:pt x="118851" y="177434"/>
                    <a:pt x="126932" y="151173"/>
                  </a:cubicBezTo>
                  <a:cubicBezTo>
                    <a:pt x="127605" y="148479"/>
                    <a:pt x="128278" y="146459"/>
                    <a:pt x="129625" y="143766"/>
                  </a:cubicBezTo>
                  <a:cubicBezTo>
                    <a:pt x="129625" y="143092"/>
                    <a:pt x="130299" y="141745"/>
                    <a:pt x="130299" y="141072"/>
                  </a:cubicBezTo>
                  <a:cubicBezTo>
                    <a:pt x="101343" y="69694"/>
                    <a:pt x="35352" y="15824"/>
                    <a:pt x="27945" y="9764"/>
                  </a:cubicBezTo>
                  <a:cubicBezTo>
                    <a:pt x="25252" y="7744"/>
                    <a:pt x="24578" y="7070"/>
                    <a:pt x="24578" y="7070"/>
                  </a:cubicBezTo>
                  <a:cubicBezTo>
                    <a:pt x="23232" y="5724"/>
                    <a:pt x="21885" y="5050"/>
                    <a:pt x="20538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EB517C09-9152-4E6D-8942-541CB0E06E11}"/>
                </a:ext>
              </a:extLst>
            </p:cNvPr>
            <p:cNvSpPr/>
            <p:nvPr/>
          </p:nvSpPr>
          <p:spPr>
            <a:xfrm>
              <a:off x="705041" y="5825072"/>
              <a:ext cx="141409" cy="242415"/>
            </a:xfrm>
            <a:custGeom>
              <a:avLst/>
              <a:gdLst>
                <a:gd name="connsiteX0" fmla="*/ 72388 w 141409"/>
                <a:gd name="connsiteY0" fmla="*/ 5050 h 242414"/>
                <a:gd name="connsiteX1" fmla="*/ 67674 w 141409"/>
                <a:gd name="connsiteY1" fmla="*/ 9091 h 242414"/>
                <a:gd name="connsiteX2" fmla="*/ 64308 w 141409"/>
                <a:gd name="connsiteY2" fmla="*/ 14478 h 242414"/>
                <a:gd name="connsiteX3" fmla="*/ 54880 w 141409"/>
                <a:gd name="connsiteY3" fmla="*/ 30639 h 242414"/>
                <a:gd name="connsiteX4" fmla="*/ 25925 w 141409"/>
                <a:gd name="connsiteY4" fmla="*/ 89222 h 242414"/>
                <a:gd name="connsiteX5" fmla="*/ 5050 w 141409"/>
                <a:gd name="connsiteY5" fmla="*/ 143092 h 242414"/>
                <a:gd name="connsiteX6" fmla="*/ 74408 w 141409"/>
                <a:gd name="connsiteY6" fmla="*/ 238711 h 242414"/>
                <a:gd name="connsiteX7" fmla="*/ 141073 w 141409"/>
                <a:gd name="connsiteY7" fmla="*/ 144439 h 242414"/>
                <a:gd name="connsiteX8" fmla="*/ 81142 w 141409"/>
                <a:gd name="connsiteY8" fmla="*/ 14478 h 242414"/>
                <a:gd name="connsiteX9" fmla="*/ 77775 w 141409"/>
                <a:gd name="connsiteY9" fmla="*/ 8417 h 242414"/>
                <a:gd name="connsiteX10" fmla="*/ 72388 w 141409"/>
                <a:gd name="connsiteY10" fmla="*/ 5050 h 242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1409" h="242414">
                  <a:moveTo>
                    <a:pt x="72388" y="5050"/>
                  </a:moveTo>
                  <a:cubicBezTo>
                    <a:pt x="71041" y="5050"/>
                    <a:pt x="69021" y="6397"/>
                    <a:pt x="67674" y="9091"/>
                  </a:cubicBezTo>
                  <a:cubicBezTo>
                    <a:pt x="67674" y="9091"/>
                    <a:pt x="66328" y="11111"/>
                    <a:pt x="64308" y="14478"/>
                  </a:cubicBezTo>
                  <a:cubicBezTo>
                    <a:pt x="60941" y="19865"/>
                    <a:pt x="57574" y="25252"/>
                    <a:pt x="54880" y="30639"/>
                  </a:cubicBezTo>
                  <a:cubicBezTo>
                    <a:pt x="47473" y="43433"/>
                    <a:pt x="36699" y="63634"/>
                    <a:pt x="25925" y="89222"/>
                  </a:cubicBezTo>
                  <a:cubicBezTo>
                    <a:pt x="18518" y="106730"/>
                    <a:pt x="11111" y="124911"/>
                    <a:pt x="5050" y="143092"/>
                  </a:cubicBezTo>
                  <a:cubicBezTo>
                    <a:pt x="26598" y="164640"/>
                    <a:pt x="55554" y="197636"/>
                    <a:pt x="74408" y="238711"/>
                  </a:cubicBezTo>
                  <a:cubicBezTo>
                    <a:pt x="89223" y="207063"/>
                    <a:pt x="111444" y="175414"/>
                    <a:pt x="141073" y="144439"/>
                  </a:cubicBezTo>
                  <a:cubicBezTo>
                    <a:pt x="120871" y="83162"/>
                    <a:pt x="92589" y="33332"/>
                    <a:pt x="81142" y="14478"/>
                  </a:cubicBezTo>
                  <a:cubicBezTo>
                    <a:pt x="78448" y="10437"/>
                    <a:pt x="77775" y="8417"/>
                    <a:pt x="77775" y="8417"/>
                  </a:cubicBezTo>
                  <a:cubicBezTo>
                    <a:pt x="74408" y="5050"/>
                    <a:pt x="72388" y="5050"/>
                    <a:pt x="72388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EBF94A7C-FD49-470B-B43B-FBDCD50C800B}"/>
                </a:ext>
              </a:extLst>
            </p:cNvPr>
            <p:cNvSpPr/>
            <p:nvPr/>
          </p:nvSpPr>
          <p:spPr>
            <a:xfrm>
              <a:off x="864631" y="5883656"/>
              <a:ext cx="141409" cy="329954"/>
            </a:xfrm>
            <a:custGeom>
              <a:avLst/>
              <a:gdLst>
                <a:gd name="connsiteX0" fmla="*/ 124912 w 141409"/>
                <a:gd name="connsiteY0" fmla="*/ 5050 h 329953"/>
                <a:gd name="connsiteX1" fmla="*/ 120871 w 141409"/>
                <a:gd name="connsiteY1" fmla="*/ 5724 h 329953"/>
                <a:gd name="connsiteX2" fmla="*/ 120871 w 141409"/>
                <a:gd name="connsiteY2" fmla="*/ 5724 h 329953"/>
                <a:gd name="connsiteX3" fmla="*/ 120871 w 141409"/>
                <a:gd name="connsiteY3" fmla="*/ 5724 h 329953"/>
                <a:gd name="connsiteX4" fmla="*/ 114811 w 141409"/>
                <a:gd name="connsiteY4" fmla="*/ 8417 h 329953"/>
                <a:gd name="connsiteX5" fmla="*/ 99997 w 141409"/>
                <a:gd name="connsiteY5" fmla="*/ 15151 h 329953"/>
                <a:gd name="connsiteX6" fmla="*/ 97976 w 141409"/>
                <a:gd name="connsiteY6" fmla="*/ 15824 h 329953"/>
                <a:gd name="connsiteX7" fmla="*/ 42759 w 141409"/>
                <a:gd name="connsiteY7" fmla="*/ 46126 h 329953"/>
                <a:gd name="connsiteX8" fmla="*/ 36699 w 141409"/>
                <a:gd name="connsiteY8" fmla="*/ 49493 h 329953"/>
                <a:gd name="connsiteX9" fmla="*/ 48147 w 141409"/>
                <a:gd name="connsiteY9" fmla="*/ 64981 h 329953"/>
                <a:gd name="connsiteX10" fmla="*/ 48147 w 141409"/>
                <a:gd name="connsiteY10" fmla="*/ 65654 h 329953"/>
                <a:gd name="connsiteX11" fmla="*/ 58921 w 141409"/>
                <a:gd name="connsiteY11" fmla="*/ 172047 h 329953"/>
                <a:gd name="connsiteX12" fmla="*/ 46126 w 141409"/>
                <a:gd name="connsiteY12" fmla="*/ 269013 h 329953"/>
                <a:gd name="connsiteX13" fmla="*/ 5050 w 141409"/>
                <a:gd name="connsiteY13" fmla="*/ 328270 h 329953"/>
                <a:gd name="connsiteX14" fmla="*/ 99323 w 141409"/>
                <a:gd name="connsiteY14" fmla="*/ 261606 h 329953"/>
                <a:gd name="connsiteX15" fmla="*/ 137032 w 141409"/>
                <a:gd name="connsiteY15" fmla="*/ 85182 h 329953"/>
                <a:gd name="connsiteX16" fmla="*/ 134339 w 141409"/>
                <a:gd name="connsiteY16" fmla="*/ 31985 h 329953"/>
                <a:gd name="connsiteX17" fmla="*/ 132319 w 141409"/>
                <a:gd name="connsiteY17" fmla="*/ 11784 h 329953"/>
                <a:gd name="connsiteX18" fmla="*/ 124912 w 141409"/>
                <a:gd name="connsiteY18" fmla="*/ 5050 h 329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1409" h="329953">
                  <a:moveTo>
                    <a:pt x="124912" y="5050"/>
                  </a:moveTo>
                  <a:cubicBezTo>
                    <a:pt x="124238" y="5050"/>
                    <a:pt x="122891" y="5050"/>
                    <a:pt x="120871" y="5724"/>
                  </a:cubicBezTo>
                  <a:lnTo>
                    <a:pt x="120871" y="5724"/>
                  </a:lnTo>
                  <a:lnTo>
                    <a:pt x="120871" y="5724"/>
                  </a:lnTo>
                  <a:cubicBezTo>
                    <a:pt x="120871" y="5724"/>
                    <a:pt x="118851" y="6397"/>
                    <a:pt x="114811" y="8417"/>
                  </a:cubicBezTo>
                  <a:cubicBezTo>
                    <a:pt x="111444" y="9764"/>
                    <a:pt x="106057" y="12457"/>
                    <a:pt x="99997" y="15151"/>
                  </a:cubicBezTo>
                  <a:lnTo>
                    <a:pt x="97976" y="15824"/>
                  </a:lnTo>
                  <a:cubicBezTo>
                    <a:pt x="79122" y="25252"/>
                    <a:pt x="60267" y="35352"/>
                    <a:pt x="42759" y="46126"/>
                  </a:cubicBezTo>
                  <a:cubicBezTo>
                    <a:pt x="40739" y="47473"/>
                    <a:pt x="38719" y="48820"/>
                    <a:pt x="36699" y="49493"/>
                  </a:cubicBezTo>
                  <a:cubicBezTo>
                    <a:pt x="42086" y="52187"/>
                    <a:pt x="46126" y="58247"/>
                    <a:pt x="48147" y="64981"/>
                  </a:cubicBezTo>
                  <a:cubicBezTo>
                    <a:pt x="48147" y="64981"/>
                    <a:pt x="48147" y="65654"/>
                    <a:pt x="48147" y="65654"/>
                  </a:cubicBezTo>
                  <a:cubicBezTo>
                    <a:pt x="50840" y="77775"/>
                    <a:pt x="58921" y="121544"/>
                    <a:pt x="58921" y="172047"/>
                  </a:cubicBezTo>
                  <a:cubicBezTo>
                    <a:pt x="58921" y="208409"/>
                    <a:pt x="54880" y="241405"/>
                    <a:pt x="46126" y="269013"/>
                  </a:cubicBezTo>
                  <a:cubicBezTo>
                    <a:pt x="36699" y="297968"/>
                    <a:pt x="19865" y="316823"/>
                    <a:pt x="5050" y="328270"/>
                  </a:cubicBezTo>
                  <a:cubicBezTo>
                    <a:pt x="42086" y="326250"/>
                    <a:pt x="75755" y="303355"/>
                    <a:pt x="99323" y="261606"/>
                  </a:cubicBezTo>
                  <a:cubicBezTo>
                    <a:pt x="130299" y="207063"/>
                    <a:pt x="137032" y="135685"/>
                    <a:pt x="137032" y="85182"/>
                  </a:cubicBezTo>
                  <a:cubicBezTo>
                    <a:pt x="137032" y="67674"/>
                    <a:pt x="136359" y="49493"/>
                    <a:pt x="134339" y="31985"/>
                  </a:cubicBezTo>
                  <a:cubicBezTo>
                    <a:pt x="132992" y="19191"/>
                    <a:pt x="132319" y="11784"/>
                    <a:pt x="132319" y="11784"/>
                  </a:cubicBezTo>
                  <a:cubicBezTo>
                    <a:pt x="131645" y="7744"/>
                    <a:pt x="129625" y="5050"/>
                    <a:pt x="124912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F31551CB-EC35-41B3-9F9F-FFC1054FB57D}"/>
                </a:ext>
              </a:extLst>
            </p:cNvPr>
            <p:cNvSpPr/>
            <p:nvPr/>
          </p:nvSpPr>
          <p:spPr>
            <a:xfrm>
              <a:off x="823555" y="5841233"/>
              <a:ext cx="87539" cy="107740"/>
            </a:xfrm>
            <a:custGeom>
              <a:avLst/>
              <a:gdLst>
                <a:gd name="connsiteX0" fmla="*/ 62287 w 87539"/>
                <a:gd name="connsiteY0" fmla="*/ 5050 h 107739"/>
                <a:gd name="connsiteX1" fmla="*/ 60941 w 87539"/>
                <a:gd name="connsiteY1" fmla="*/ 5050 h 107739"/>
                <a:gd name="connsiteX2" fmla="*/ 60941 w 87539"/>
                <a:gd name="connsiteY2" fmla="*/ 5050 h 107739"/>
                <a:gd name="connsiteX3" fmla="*/ 60941 w 87539"/>
                <a:gd name="connsiteY3" fmla="*/ 5050 h 107739"/>
                <a:gd name="connsiteX4" fmla="*/ 57574 w 87539"/>
                <a:gd name="connsiteY4" fmla="*/ 6397 h 107739"/>
                <a:gd name="connsiteX5" fmla="*/ 57574 w 87539"/>
                <a:gd name="connsiteY5" fmla="*/ 6397 h 107739"/>
                <a:gd name="connsiteX6" fmla="*/ 57574 w 87539"/>
                <a:gd name="connsiteY6" fmla="*/ 6397 h 107739"/>
                <a:gd name="connsiteX7" fmla="*/ 36699 w 87539"/>
                <a:gd name="connsiteY7" fmla="*/ 20538 h 107739"/>
                <a:gd name="connsiteX8" fmla="*/ 5050 w 87539"/>
                <a:gd name="connsiteY8" fmla="*/ 45453 h 107739"/>
                <a:gd name="connsiteX9" fmla="*/ 31312 w 87539"/>
                <a:gd name="connsiteY9" fmla="*/ 108077 h 107739"/>
                <a:gd name="connsiteX10" fmla="*/ 85856 w 87539"/>
                <a:gd name="connsiteY10" fmla="*/ 71041 h 107739"/>
                <a:gd name="connsiteX11" fmla="*/ 70368 w 87539"/>
                <a:gd name="connsiteY11" fmla="*/ 11784 h 107739"/>
                <a:gd name="connsiteX12" fmla="*/ 70368 w 87539"/>
                <a:gd name="connsiteY12" fmla="*/ 11111 h 107739"/>
                <a:gd name="connsiteX13" fmla="*/ 62287 w 87539"/>
                <a:gd name="connsiteY13" fmla="*/ 5050 h 10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539" h="107739">
                  <a:moveTo>
                    <a:pt x="62287" y="5050"/>
                  </a:moveTo>
                  <a:cubicBezTo>
                    <a:pt x="61614" y="5050"/>
                    <a:pt x="61614" y="5050"/>
                    <a:pt x="60941" y="5050"/>
                  </a:cubicBezTo>
                  <a:lnTo>
                    <a:pt x="60941" y="5050"/>
                  </a:lnTo>
                  <a:lnTo>
                    <a:pt x="60941" y="5050"/>
                  </a:lnTo>
                  <a:cubicBezTo>
                    <a:pt x="59594" y="5050"/>
                    <a:pt x="58921" y="5724"/>
                    <a:pt x="57574" y="6397"/>
                  </a:cubicBezTo>
                  <a:lnTo>
                    <a:pt x="57574" y="6397"/>
                  </a:lnTo>
                  <a:lnTo>
                    <a:pt x="57574" y="6397"/>
                  </a:lnTo>
                  <a:cubicBezTo>
                    <a:pt x="57574" y="6397"/>
                    <a:pt x="49493" y="11784"/>
                    <a:pt x="36699" y="20538"/>
                  </a:cubicBezTo>
                  <a:cubicBezTo>
                    <a:pt x="29965" y="25252"/>
                    <a:pt x="18518" y="34005"/>
                    <a:pt x="5050" y="45453"/>
                  </a:cubicBezTo>
                  <a:cubicBezTo>
                    <a:pt x="15151" y="66327"/>
                    <a:pt x="23905" y="87202"/>
                    <a:pt x="31312" y="108077"/>
                  </a:cubicBezTo>
                  <a:cubicBezTo>
                    <a:pt x="47473" y="95283"/>
                    <a:pt x="65654" y="83162"/>
                    <a:pt x="85856" y="71041"/>
                  </a:cubicBezTo>
                  <a:cubicBezTo>
                    <a:pt x="79122" y="41413"/>
                    <a:pt x="73061" y="19865"/>
                    <a:pt x="70368" y="11784"/>
                  </a:cubicBezTo>
                  <a:cubicBezTo>
                    <a:pt x="70368" y="11784"/>
                    <a:pt x="70368" y="11111"/>
                    <a:pt x="70368" y="11111"/>
                  </a:cubicBezTo>
                  <a:cubicBezTo>
                    <a:pt x="68348" y="7070"/>
                    <a:pt x="65654" y="5050"/>
                    <a:pt x="62287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3558D9DA-901C-403B-8E77-1441AF4887ED}"/>
                </a:ext>
              </a:extLst>
            </p:cNvPr>
            <p:cNvSpPr/>
            <p:nvPr/>
          </p:nvSpPr>
          <p:spPr>
            <a:xfrm>
              <a:off x="641070" y="5841233"/>
              <a:ext cx="87539" cy="107740"/>
            </a:xfrm>
            <a:custGeom>
              <a:avLst/>
              <a:gdLst>
                <a:gd name="connsiteX0" fmla="*/ 27272 w 87539"/>
                <a:gd name="connsiteY0" fmla="*/ 5050 h 107739"/>
                <a:gd name="connsiteX1" fmla="*/ 19865 w 87539"/>
                <a:gd name="connsiteY1" fmla="*/ 11111 h 107739"/>
                <a:gd name="connsiteX2" fmla="*/ 19865 w 87539"/>
                <a:gd name="connsiteY2" fmla="*/ 11784 h 107739"/>
                <a:gd name="connsiteX3" fmla="*/ 5050 w 87539"/>
                <a:gd name="connsiteY3" fmla="*/ 70368 h 107739"/>
                <a:gd name="connsiteX4" fmla="*/ 59594 w 87539"/>
                <a:gd name="connsiteY4" fmla="*/ 107403 h 107739"/>
                <a:gd name="connsiteX5" fmla="*/ 85856 w 87539"/>
                <a:gd name="connsiteY5" fmla="*/ 44779 h 107739"/>
                <a:gd name="connsiteX6" fmla="*/ 54207 w 87539"/>
                <a:gd name="connsiteY6" fmla="*/ 19865 h 107739"/>
                <a:gd name="connsiteX7" fmla="*/ 32659 w 87539"/>
                <a:gd name="connsiteY7" fmla="*/ 6397 h 107739"/>
                <a:gd name="connsiteX8" fmla="*/ 32659 w 87539"/>
                <a:gd name="connsiteY8" fmla="*/ 6397 h 107739"/>
                <a:gd name="connsiteX9" fmla="*/ 32659 w 87539"/>
                <a:gd name="connsiteY9" fmla="*/ 6397 h 107739"/>
                <a:gd name="connsiteX10" fmla="*/ 29292 w 87539"/>
                <a:gd name="connsiteY10" fmla="*/ 5050 h 107739"/>
                <a:gd name="connsiteX11" fmla="*/ 29292 w 87539"/>
                <a:gd name="connsiteY11" fmla="*/ 5050 h 107739"/>
                <a:gd name="connsiteX12" fmla="*/ 29292 w 87539"/>
                <a:gd name="connsiteY12" fmla="*/ 5050 h 107739"/>
                <a:gd name="connsiteX13" fmla="*/ 27272 w 87539"/>
                <a:gd name="connsiteY13" fmla="*/ 5050 h 10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539" h="107739">
                  <a:moveTo>
                    <a:pt x="27272" y="5050"/>
                  </a:moveTo>
                  <a:cubicBezTo>
                    <a:pt x="23905" y="5050"/>
                    <a:pt x="21211" y="7070"/>
                    <a:pt x="19865" y="11111"/>
                  </a:cubicBezTo>
                  <a:cubicBezTo>
                    <a:pt x="19865" y="11111"/>
                    <a:pt x="19865" y="11784"/>
                    <a:pt x="19865" y="11784"/>
                  </a:cubicBezTo>
                  <a:cubicBezTo>
                    <a:pt x="17171" y="19865"/>
                    <a:pt x="10437" y="41413"/>
                    <a:pt x="5050" y="70368"/>
                  </a:cubicBezTo>
                  <a:cubicBezTo>
                    <a:pt x="25252" y="82488"/>
                    <a:pt x="43433" y="94609"/>
                    <a:pt x="59594" y="107403"/>
                  </a:cubicBezTo>
                  <a:cubicBezTo>
                    <a:pt x="67001" y="87202"/>
                    <a:pt x="75755" y="66327"/>
                    <a:pt x="85856" y="44779"/>
                  </a:cubicBezTo>
                  <a:cubicBezTo>
                    <a:pt x="75082" y="36026"/>
                    <a:pt x="64308" y="27272"/>
                    <a:pt x="54207" y="19865"/>
                  </a:cubicBezTo>
                  <a:cubicBezTo>
                    <a:pt x="40739" y="11784"/>
                    <a:pt x="32659" y="6397"/>
                    <a:pt x="32659" y="6397"/>
                  </a:cubicBezTo>
                  <a:lnTo>
                    <a:pt x="32659" y="6397"/>
                  </a:lnTo>
                  <a:lnTo>
                    <a:pt x="32659" y="6397"/>
                  </a:lnTo>
                  <a:cubicBezTo>
                    <a:pt x="31312" y="5724"/>
                    <a:pt x="29965" y="5050"/>
                    <a:pt x="29292" y="5050"/>
                  </a:cubicBezTo>
                  <a:lnTo>
                    <a:pt x="29292" y="5050"/>
                  </a:lnTo>
                  <a:lnTo>
                    <a:pt x="29292" y="5050"/>
                  </a:lnTo>
                  <a:cubicBezTo>
                    <a:pt x="28619" y="5050"/>
                    <a:pt x="27945" y="5050"/>
                    <a:pt x="27272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D1EF4411-1DA4-4443-B204-9C919DC4FCE7}"/>
                </a:ext>
              </a:extLst>
            </p:cNvPr>
            <p:cNvSpPr/>
            <p:nvPr/>
          </p:nvSpPr>
          <p:spPr>
            <a:xfrm>
              <a:off x="450504" y="5976581"/>
              <a:ext cx="94273" cy="101006"/>
            </a:xfrm>
            <a:custGeom>
              <a:avLst/>
              <a:gdLst>
                <a:gd name="connsiteX0" fmla="*/ 35352 w 94272"/>
                <a:gd name="connsiteY0" fmla="*/ 5050 h 101006"/>
                <a:gd name="connsiteX1" fmla="*/ 17845 w 94272"/>
                <a:gd name="connsiteY1" fmla="*/ 5050 h 101006"/>
                <a:gd name="connsiteX2" fmla="*/ 7070 w 94272"/>
                <a:gd name="connsiteY2" fmla="*/ 11784 h 101006"/>
                <a:gd name="connsiteX3" fmla="*/ 5050 w 94272"/>
                <a:gd name="connsiteY3" fmla="*/ 19865 h 101006"/>
                <a:gd name="connsiteX4" fmla="*/ 43433 w 94272"/>
                <a:gd name="connsiteY4" fmla="*/ 95956 h 101006"/>
                <a:gd name="connsiteX5" fmla="*/ 92589 w 94272"/>
                <a:gd name="connsiteY5" fmla="*/ 74408 h 101006"/>
                <a:gd name="connsiteX6" fmla="*/ 86529 w 94272"/>
                <a:gd name="connsiteY6" fmla="*/ 7744 h 101006"/>
                <a:gd name="connsiteX7" fmla="*/ 40739 w 94272"/>
                <a:gd name="connsiteY7" fmla="*/ 5050 h 101006"/>
                <a:gd name="connsiteX8" fmla="*/ 35352 w 94272"/>
                <a:gd name="connsiteY8" fmla="*/ 5050 h 101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272" h="101006">
                  <a:moveTo>
                    <a:pt x="35352" y="5050"/>
                  </a:moveTo>
                  <a:cubicBezTo>
                    <a:pt x="24578" y="5050"/>
                    <a:pt x="17845" y="5050"/>
                    <a:pt x="17845" y="5050"/>
                  </a:cubicBezTo>
                  <a:cubicBezTo>
                    <a:pt x="13804" y="5050"/>
                    <a:pt x="9764" y="7744"/>
                    <a:pt x="7070" y="11784"/>
                  </a:cubicBezTo>
                  <a:cubicBezTo>
                    <a:pt x="5724" y="13804"/>
                    <a:pt x="5050" y="17171"/>
                    <a:pt x="5050" y="19865"/>
                  </a:cubicBezTo>
                  <a:cubicBezTo>
                    <a:pt x="5724" y="27272"/>
                    <a:pt x="11111" y="54880"/>
                    <a:pt x="43433" y="95956"/>
                  </a:cubicBezTo>
                  <a:cubicBezTo>
                    <a:pt x="60267" y="87875"/>
                    <a:pt x="77102" y="80468"/>
                    <a:pt x="92589" y="74408"/>
                  </a:cubicBezTo>
                  <a:cubicBezTo>
                    <a:pt x="89223" y="54207"/>
                    <a:pt x="87202" y="31312"/>
                    <a:pt x="86529" y="7744"/>
                  </a:cubicBezTo>
                  <a:cubicBezTo>
                    <a:pt x="66328" y="5724"/>
                    <a:pt x="50840" y="5050"/>
                    <a:pt x="40739" y="5050"/>
                  </a:cubicBezTo>
                  <a:cubicBezTo>
                    <a:pt x="39393" y="5050"/>
                    <a:pt x="37372" y="5050"/>
                    <a:pt x="35352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7634E95A-3FC3-4B14-A873-7161C7BAB1C8}"/>
                </a:ext>
              </a:extLst>
            </p:cNvPr>
            <p:cNvSpPr/>
            <p:nvPr/>
          </p:nvSpPr>
          <p:spPr>
            <a:xfrm>
              <a:off x="1006040" y="5976581"/>
              <a:ext cx="94273" cy="101006"/>
            </a:xfrm>
            <a:custGeom>
              <a:avLst/>
              <a:gdLst>
                <a:gd name="connsiteX0" fmla="*/ 62287 w 94272"/>
                <a:gd name="connsiteY0" fmla="*/ 5050 h 101006"/>
                <a:gd name="connsiteX1" fmla="*/ 56227 w 94272"/>
                <a:gd name="connsiteY1" fmla="*/ 5050 h 101006"/>
                <a:gd name="connsiteX2" fmla="*/ 11111 w 94272"/>
                <a:gd name="connsiteY2" fmla="*/ 7744 h 101006"/>
                <a:gd name="connsiteX3" fmla="*/ 5050 w 94272"/>
                <a:gd name="connsiteY3" fmla="*/ 74408 h 101006"/>
                <a:gd name="connsiteX4" fmla="*/ 54207 w 94272"/>
                <a:gd name="connsiteY4" fmla="*/ 95956 h 101006"/>
                <a:gd name="connsiteX5" fmla="*/ 92589 w 94272"/>
                <a:gd name="connsiteY5" fmla="*/ 19865 h 101006"/>
                <a:gd name="connsiteX6" fmla="*/ 90569 w 94272"/>
                <a:gd name="connsiteY6" fmla="*/ 11784 h 101006"/>
                <a:gd name="connsiteX7" fmla="*/ 79795 w 94272"/>
                <a:gd name="connsiteY7" fmla="*/ 5050 h 101006"/>
                <a:gd name="connsiteX8" fmla="*/ 62287 w 94272"/>
                <a:gd name="connsiteY8" fmla="*/ 5050 h 101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272" h="101006">
                  <a:moveTo>
                    <a:pt x="62287" y="5050"/>
                  </a:moveTo>
                  <a:cubicBezTo>
                    <a:pt x="60267" y="5050"/>
                    <a:pt x="58247" y="5050"/>
                    <a:pt x="56227" y="5050"/>
                  </a:cubicBezTo>
                  <a:cubicBezTo>
                    <a:pt x="46800" y="5724"/>
                    <a:pt x="31312" y="5724"/>
                    <a:pt x="11111" y="7744"/>
                  </a:cubicBezTo>
                  <a:cubicBezTo>
                    <a:pt x="10437" y="30639"/>
                    <a:pt x="8417" y="52860"/>
                    <a:pt x="5050" y="74408"/>
                  </a:cubicBezTo>
                  <a:cubicBezTo>
                    <a:pt x="21211" y="80468"/>
                    <a:pt x="38046" y="87875"/>
                    <a:pt x="54207" y="95956"/>
                  </a:cubicBezTo>
                  <a:cubicBezTo>
                    <a:pt x="87202" y="54880"/>
                    <a:pt x="91916" y="27272"/>
                    <a:pt x="92589" y="19865"/>
                  </a:cubicBezTo>
                  <a:cubicBezTo>
                    <a:pt x="92589" y="17171"/>
                    <a:pt x="91243" y="13131"/>
                    <a:pt x="90569" y="11784"/>
                  </a:cubicBezTo>
                  <a:cubicBezTo>
                    <a:pt x="87876" y="7744"/>
                    <a:pt x="83836" y="5724"/>
                    <a:pt x="79795" y="5050"/>
                  </a:cubicBezTo>
                  <a:cubicBezTo>
                    <a:pt x="79795" y="5724"/>
                    <a:pt x="73061" y="5050"/>
                    <a:pt x="62287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3315EE3B-A9B2-4187-9E98-231AB2039A2D}"/>
                </a:ext>
              </a:extLst>
            </p:cNvPr>
            <p:cNvSpPr/>
            <p:nvPr/>
          </p:nvSpPr>
          <p:spPr>
            <a:xfrm>
              <a:off x="918501" y="6061426"/>
              <a:ext cx="215481" cy="154876"/>
            </a:xfrm>
            <a:custGeom>
              <a:avLst/>
              <a:gdLst>
                <a:gd name="connsiteX0" fmla="*/ 89896 w 215480"/>
                <a:gd name="connsiteY0" fmla="*/ 5050 h 154876"/>
                <a:gd name="connsiteX1" fmla="*/ 58921 w 215480"/>
                <a:gd name="connsiteY1" fmla="*/ 92589 h 154876"/>
                <a:gd name="connsiteX2" fmla="*/ 5050 w 215480"/>
                <a:gd name="connsiteY2" fmla="*/ 150499 h 154876"/>
                <a:gd name="connsiteX3" fmla="*/ 209084 w 215480"/>
                <a:gd name="connsiteY3" fmla="*/ 86529 h 154876"/>
                <a:gd name="connsiteX4" fmla="*/ 209084 w 215480"/>
                <a:gd name="connsiteY4" fmla="*/ 86529 h 154876"/>
                <a:gd name="connsiteX5" fmla="*/ 211104 w 215480"/>
                <a:gd name="connsiteY5" fmla="*/ 79122 h 154876"/>
                <a:gd name="connsiteX6" fmla="*/ 205717 w 215480"/>
                <a:gd name="connsiteY6" fmla="*/ 67674 h 154876"/>
                <a:gd name="connsiteX7" fmla="*/ 200330 w 215480"/>
                <a:gd name="connsiteY7" fmla="*/ 64307 h 154876"/>
                <a:gd name="connsiteX8" fmla="*/ 200330 w 215480"/>
                <a:gd name="connsiteY8" fmla="*/ 64307 h 154876"/>
                <a:gd name="connsiteX9" fmla="*/ 200330 w 215480"/>
                <a:gd name="connsiteY9" fmla="*/ 64307 h 154876"/>
                <a:gd name="connsiteX10" fmla="*/ 189556 w 215480"/>
                <a:gd name="connsiteY10" fmla="*/ 56900 h 154876"/>
                <a:gd name="connsiteX11" fmla="*/ 185516 w 215480"/>
                <a:gd name="connsiteY11" fmla="*/ 54207 h 154876"/>
                <a:gd name="connsiteX12" fmla="*/ 134339 w 215480"/>
                <a:gd name="connsiteY12" fmla="*/ 25252 h 154876"/>
                <a:gd name="connsiteX13" fmla="*/ 89896 w 215480"/>
                <a:gd name="connsiteY13" fmla="*/ 5050 h 154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5480" h="154876">
                  <a:moveTo>
                    <a:pt x="89896" y="5050"/>
                  </a:moveTo>
                  <a:cubicBezTo>
                    <a:pt x="83162" y="38719"/>
                    <a:pt x="73061" y="68348"/>
                    <a:pt x="58921" y="92589"/>
                  </a:cubicBezTo>
                  <a:cubicBezTo>
                    <a:pt x="44106" y="118177"/>
                    <a:pt x="25925" y="137705"/>
                    <a:pt x="5050" y="150499"/>
                  </a:cubicBezTo>
                  <a:cubicBezTo>
                    <a:pt x="160601" y="141745"/>
                    <a:pt x="204370" y="91916"/>
                    <a:pt x="209084" y="86529"/>
                  </a:cubicBezTo>
                  <a:lnTo>
                    <a:pt x="209084" y="86529"/>
                  </a:lnTo>
                  <a:cubicBezTo>
                    <a:pt x="210430" y="84509"/>
                    <a:pt x="211104" y="81815"/>
                    <a:pt x="211104" y="79122"/>
                  </a:cubicBezTo>
                  <a:cubicBezTo>
                    <a:pt x="211104" y="74408"/>
                    <a:pt x="209084" y="70368"/>
                    <a:pt x="205717" y="67674"/>
                  </a:cubicBezTo>
                  <a:cubicBezTo>
                    <a:pt x="205717" y="67674"/>
                    <a:pt x="203697" y="66327"/>
                    <a:pt x="200330" y="64307"/>
                  </a:cubicBezTo>
                  <a:lnTo>
                    <a:pt x="200330" y="64307"/>
                  </a:lnTo>
                  <a:lnTo>
                    <a:pt x="200330" y="64307"/>
                  </a:lnTo>
                  <a:cubicBezTo>
                    <a:pt x="197636" y="62287"/>
                    <a:pt x="194269" y="60267"/>
                    <a:pt x="189556" y="56900"/>
                  </a:cubicBezTo>
                  <a:cubicBezTo>
                    <a:pt x="188209" y="56227"/>
                    <a:pt x="186862" y="55553"/>
                    <a:pt x="185516" y="54207"/>
                  </a:cubicBezTo>
                  <a:cubicBezTo>
                    <a:pt x="174068" y="46800"/>
                    <a:pt x="156560" y="36026"/>
                    <a:pt x="134339" y="25252"/>
                  </a:cubicBezTo>
                  <a:cubicBezTo>
                    <a:pt x="119525" y="17171"/>
                    <a:pt x="104710" y="10437"/>
                    <a:pt x="89896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B53F3FB8-3DF5-4B65-817E-04B5EE7DA2A0}"/>
                </a:ext>
              </a:extLst>
            </p:cNvPr>
            <p:cNvSpPr/>
            <p:nvPr/>
          </p:nvSpPr>
          <p:spPr>
            <a:xfrm>
              <a:off x="420202" y="6061426"/>
              <a:ext cx="215481" cy="154876"/>
            </a:xfrm>
            <a:custGeom>
              <a:avLst/>
              <a:gdLst>
                <a:gd name="connsiteX0" fmla="*/ 125585 w 215480"/>
                <a:gd name="connsiteY0" fmla="*/ 5050 h 154876"/>
                <a:gd name="connsiteX1" fmla="*/ 15151 w 215480"/>
                <a:gd name="connsiteY1" fmla="*/ 63634 h 154876"/>
                <a:gd name="connsiteX2" fmla="*/ 10437 w 215480"/>
                <a:gd name="connsiteY2" fmla="*/ 67001 h 154876"/>
                <a:gd name="connsiteX3" fmla="*/ 5050 w 215480"/>
                <a:gd name="connsiteY3" fmla="*/ 78448 h 154876"/>
                <a:gd name="connsiteX4" fmla="*/ 7070 w 215480"/>
                <a:gd name="connsiteY4" fmla="*/ 85855 h 154876"/>
                <a:gd name="connsiteX5" fmla="*/ 7070 w 215480"/>
                <a:gd name="connsiteY5" fmla="*/ 86529 h 154876"/>
                <a:gd name="connsiteX6" fmla="*/ 8417 w 215480"/>
                <a:gd name="connsiteY6" fmla="*/ 87875 h 154876"/>
                <a:gd name="connsiteX7" fmla="*/ 9091 w 215480"/>
                <a:gd name="connsiteY7" fmla="*/ 88549 h 154876"/>
                <a:gd name="connsiteX8" fmla="*/ 16498 w 215480"/>
                <a:gd name="connsiteY8" fmla="*/ 95283 h 154876"/>
                <a:gd name="connsiteX9" fmla="*/ 53534 w 215480"/>
                <a:gd name="connsiteY9" fmla="*/ 117504 h 154876"/>
                <a:gd name="connsiteX10" fmla="*/ 211104 w 215480"/>
                <a:gd name="connsiteY10" fmla="*/ 149826 h 154876"/>
                <a:gd name="connsiteX11" fmla="*/ 157234 w 215480"/>
                <a:gd name="connsiteY11" fmla="*/ 91916 h 154876"/>
                <a:gd name="connsiteX12" fmla="*/ 125585 w 215480"/>
                <a:gd name="connsiteY12" fmla="*/ 5050 h 154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5480" h="154876">
                  <a:moveTo>
                    <a:pt x="125585" y="5050"/>
                  </a:moveTo>
                  <a:cubicBezTo>
                    <a:pt x="73061" y="24578"/>
                    <a:pt x="31312" y="52187"/>
                    <a:pt x="15151" y="63634"/>
                  </a:cubicBezTo>
                  <a:cubicBezTo>
                    <a:pt x="11784" y="65654"/>
                    <a:pt x="10437" y="67001"/>
                    <a:pt x="10437" y="67001"/>
                  </a:cubicBezTo>
                  <a:cubicBezTo>
                    <a:pt x="7070" y="69694"/>
                    <a:pt x="5050" y="73735"/>
                    <a:pt x="5050" y="78448"/>
                  </a:cubicBezTo>
                  <a:cubicBezTo>
                    <a:pt x="5050" y="81142"/>
                    <a:pt x="5724" y="83835"/>
                    <a:pt x="7070" y="85855"/>
                  </a:cubicBezTo>
                  <a:cubicBezTo>
                    <a:pt x="7070" y="85855"/>
                    <a:pt x="7070" y="85855"/>
                    <a:pt x="7070" y="86529"/>
                  </a:cubicBezTo>
                  <a:cubicBezTo>
                    <a:pt x="7744" y="87202"/>
                    <a:pt x="7744" y="87202"/>
                    <a:pt x="8417" y="87875"/>
                  </a:cubicBezTo>
                  <a:cubicBezTo>
                    <a:pt x="8417" y="87875"/>
                    <a:pt x="9091" y="88549"/>
                    <a:pt x="9091" y="88549"/>
                  </a:cubicBezTo>
                  <a:cubicBezTo>
                    <a:pt x="10437" y="89896"/>
                    <a:pt x="12457" y="92589"/>
                    <a:pt x="16498" y="95283"/>
                  </a:cubicBezTo>
                  <a:cubicBezTo>
                    <a:pt x="23232" y="100670"/>
                    <a:pt x="34679" y="109423"/>
                    <a:pt x="53534" y="117504"/>
                  </a:cubicBezTo>
                  <a:cubicBezTo>
                    <a:pt x="92589" y="135012"/>
                    <a:pt x="147133" y="146459"/>
                    <a:pt x="211104" y="149826"/>
                  </a:cubicBezTo>
                  <a:cubicBezTo>
                    <a:pt x="190229" y="137032"/>
                    <a:pt x="171375" y="117504"/>
                    <a:pt x="157234" y="91916"/>
                  </a:cubicBezTo>
                  <a:cubicBezTo>
                    <a:pt x="143093" y="68348"/>
                    <a:pt x="132319" y="38719"/>
                    <a:pt x="125585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8F6E63E5-65DB-40A1-B39C-9DB3566560A3}"/>
                </a:ext>
              </a:extLst>
            </p:cNvPr>
            <p:cNvSpPr/>
            <p:nvPr/>
          </p:nvSpPr>
          <p:spPr>
            <a:xfrm>
              <a:off x="789886" y="6217649"/>
              <a:ext cx="215481" cy="40402"/>
            </a:xfrm>
            <a:custGeom>
              <a:avLst/>
              <a:gdLst>
                <a:gd name="connsiteX0" fmla="*/ 198983 w 215480"/>
                <a:gd name="connsiteY0" fmla="*/ 5050 h 40402"/>
                <a:gd name="connsiteX1" fmla="*/ 161274 w 215480"/>
                <a:gd name="connsiteY1" fmla="*/ 9091 h 40402"/>
                <a:gd name="connsiteX2" fmla="*/ 153193 w 215480"/>
                <a:gd name="connsiteY2" fmla="*/ 10437 h 40402"/>
                <a:gd name="connsiteX3" fmla="*/ 123565 w 215480"/>
                <a:gd name="connsiteY3" fmla="*/ 11784 h 40402"/>
                <a:gd name="connsiteX4" fmla="*/ 99323 w 215480"/>
                <a:gd name="connsiteY4" fmla="*/ 11111 h 40402"/>
                <a:gd name="connsiteX5" fmla="*/ 98650 w 215480"/>
                <a:gd name="connsiteY5" fmla="*/ 11111 h 40402"/>
                <a:gd name="connsiteX6" fmla="*/ 72388 w 215480"/>
                <a:gd name="connsiteY6" fmla="*/ 10437 h 40402"/>
                <a:gd name="connsiteX7" fmla="*/ 7070 w 215480"/>
                <a:gd name="connsiteY7" fmla="*/ 17171 h 40402"/>
                <a:gd name="connsiteX8" fmla="*/ 5050 w 215480"/>
                <a:gd name="connsiteY8" fmla="*/ 20538 h 40402"/>
                <a:gd name="connsiteX9" fmla="*/ 7744 w 215480"/>
                <a:gd name="connsiteY9" fmla="*/ 21211 h 40402"/>
                <a:gd name="connsiteX10" fmla="*/ 9091 w 215480"/>
                <a:gd name="connsiteY10" fmla="*/ 21211 h 40402"/>
                <a:gd name="connsiteX11" fmla="*/ 33332 w 215480"/>
                <a:gd name="connsiteY11" fmla="*/ 20538 h 40402"/>
                <a:gd name="connsiteX12" fmla="*/ 99997 w 215480"/>
                <a:gd name="connsiteY12" fmla="*/ 29965 h 40402"/>
                <a:gd name="connsiteX13" fmla="*/ 157234 w 215480"/>
                <a:gd name="connsiteY13" fmla="*/ 38719 h 40402"/>
                <a:gd name="connsiteX14" fmla="*/ 209084 w 215480"/>
                <a:gd name="connsiteY14" fmla="*/ 24578 h 40402"/>
                <a:gd name="connsiteX15" fmla="*/ 212451 w 215480"/>
                <a:gd name="connsiteY15" fmla="*/ 15151 h 40402"/>
                <a:gd name="connsiteX16" fmla="*/ 198983 w 215480"/>
                <a:gd name="connsiteY16" fmla="*/ 5050 h 40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5480" h="40402">
                  <a:moveTo>
                    <a:pt x="198983" y="5050"/>
                  </a:moveTo>
                  <a:cubicBezTo>
                    <a:pt x="190903" y="5050"/>
                    <a:pt x="179455" y="6397"/>
                    <a:pt x="161274" y="9091"/>
                  </a:cubicBezTo>
                  <a:cubicBezTo>
                    <a:pt x="158580" y="9764"/>
                    <a:pt x="155887" y="9764"/>
                    <a:pt x="153193" y="10437"/>
                  </a:cubicBezTo>
                  <a:cubicBezTo>
                    <a:pt x="145113" y="11784"/>
                    <a:pt x="135686" y="11784"/>
                    <a:pt x="123565" y="11784"/>
                  </a:cubicBezTo>
                  <a:cubicBezTo>
                    <a:pt x="116158" y="11784"/>
                    <a:pt x="108077" y="11784"/>
                    <a:pt x="99323" y="11111"/>
                  </a:cubicBezTo>
                  <a:lnTo>
                    <a:pt x="98650" y="11111"/>
                  </a:lnTo>
                  <a:cubicBezTo>
                    <a:pt x="90569" y="11111"/>
                    <a:pt x="81142" y="10437"/>
                    <a:pt x="72388" y="10437"/>
                  </a:cubicBezTo>
                  <a:cubicBezTo>
                    <a:pt x="53534" y="10437"/>
                    <a:pt x="28619" y="11111"/>
                    <a:pt x="7070" y="17171"/>
                  </a:cubicBezTo>
                  <a:cubicBezTo>
                    <a:pt x="5724" y="18518"/>
                    <a:pt x="5050" y="19865"/>
                    <a:pt x="5050" y="20538"/>
                  </a:cubicBezTo>
                  <a:cubicBezTo>
                    <a:pt x="5050" y="21211"/>
                    <a:pt x="6397" y="21211"/>
                    <a:pt x="7744" y="21211"/>
                  </a:cubicBezTo>
                  <a:cubicBezTo>
                    <a:pt x="7744" y="21211"/>
                    <a:pt x="8417" y="21211"/>
                    <a:pt x="9091" y="21211"/>
                  </a:cubicBezTo>
                  <a:cubicBezTo>
                    <a:pt x="17171" y="20538"/>
                    <a:pt x="25252" y="20538"/>
                    <a:pt x="33332" y="20538"/>
                  </a:cubicBezTo>
                  <a:cubicBezTo>
                    <a:pt x="61614" y="20538"/>
                    <a:pt x="81142" y="25252"/>
                    <a:pt x="99997" y="29965"/>
                  </a:cubicBezTo>
                  <a:cubicBezTo>
                    <a:pt x="117504" y="34679"/>
                    <a:pt x="134339" y="38719"/>
                    <a:pt x="157234" y="38719"/>
                  </a:cubicBezTo>
                  <a:cubicBezTo>
                    <a:pt x="182149" y="38719"/>
                    <a:pt x="201677" y="33332"/>
                    <a:pt x="209084" y="24578"/>
                  </a:cubicBezTo>
                  <a:cubicBezTo>
                    <a:pt x="211777" y="21885"/>
                    <a:pt x="213124" y="18518"/>
                    <a:pt x="212451" y="15151"/>
                  </a:cubicBezTo>
                  <a:cubicBezTo>
                    <a:pt x="211777" y="8417"/>
                    <a:pt x="209757" y="5050"/>
                    <a:pt x="198983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518D4767-5073-45CB-AC80-A70199B0DEDF}"/>
                </a:ext>
              </a:extLst>
            </p:cNvPr>
            <p:cNvSpPr/>
            <p:nvPr/>
          </p:nvSpPr>
          <p:spPr>
            <a:xfrm>
              <a:off x="546797" y="6217649"/>
              <a:ext cx="215481" cy="40402"/>
            </a:xfrm>
            <a:custGeom>
              <a:avLst/>
              <a:gdLst>
                <a:gd name="connsiteX0" fmla="*/ 18518 w 215480"/>
                <a:gd name="connsiteY0" fmla="*/ 5050 h 40402"/>
                <a:gd name="connsiteX1" fmla="*/ 5050 w 215480"/>
                <a:gd name="connsiteY1" fmla="*/ 14478 h 40402"/>
                <a:gd name="connsiteX2" fmla="*/ 8417 w 215480"/>
                <a:gd name="connsiteY2" fmla="*/ 23905 h 40402"/>
                <a:gd name="connsiteX3" fmla="*/ 60941 w 215480"/>
                <a:gd name="connsiteY3" fmla="*/ 38046 h 40402"/>
                <a:gd name="connsiteX4" fmla="*/ 118178 w 215480"/>
                <a:gd name="connsiteY4" fmla="*/ 29292 h 40402"/>
                <a:gd name="connsiteX5" fmla="*/ 184842 w 215480"/>
                <a:gd name="connsiteY5" fmla="*/ 19865 h 40402"/>
                <a:gd name="connsiteX6" fmla="*/ 209757 w 215480"/>
                <a:gd name="connsiteY6" fmla="*/ 21211 h 40402"/>
                <a:gd name="connsiteX7" fmla="*/ 211104 w 215480"/>
                <a:gd name="connsiteY7" fmla="*/ 21211 h 40402"/>
                <a:gd name="connsiteX8" fmla="*/ 213797 w 215480"/>
                <a:gd name="connsiteY8" fmla="*/ 20538 h 40402"/>
                <a:gd name="connsiteX9" fmla="*/ 211777 w 215480"/>
                <a:gd name="connsiteY9" fmla="*/ 18518 h 40402"/>
                <a:gd name="connsiteX10" fmla="*/ 146460 w 215480"/>
                <a:gd name="connsiteY10" fmla="*/ 11784 h 40402"/>
                <a:gd name="connsiteX11" fmla="*/ 146460 w 215480"/>
                <a:gd name="connsiteY11" fmla="*/ 11784 h 40402"/>
                <a:gd name="connsiteX12" fmla="*/ 120198 w 215480"/>
                <a:gd name="connsiteY12" fmla="*/ 12457 h 40402"/>
                <a:gd name="connsiteX13" fmla="*/ 119525 w 215480"/>
                <a:gd name="connsiteY13" fmla="*/ 12457 h 40402"/>
                <a:gd name="connsiteX14" fmla="*/ 95283 w 215480"/>
                <a:gd name="connsiteY14" fmla="*/ 13131 h 40402"/>
                <a:gd name="connsiteX15" fmla="*/ 65654 w 215480"/>
                <a:gd name="connsiteY15" fmla="*/ 11784 h 40402"/>
                <a:gd name="connsiteX16" fmla="*/ 56900 w 215480"/>
                <a:gd name="connsiteY16" fmla="*/ 10437 h 40402"/>
                <a:gd name="connsiteX17" fmla="*/ 18518 w 215480"/>
                <a:gd name="connsiteY17" fmla="*/ 5050 h 40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5480" h="40402">
                  <a:moveTo>
                    <a:pt x="18518" y="5050"/>
                  </a:moveTo>
                  <a:cubicBezTo>
                    <a:pt x="7744" y="5050"/>
                    <a:pt x="5724" y="7744"/>
                    <a:pt x="5050" y="14478"/>
                  </a:cubicBezTo>
                  <a:cubicBezTo>
                    <a:pt x="5050" y="17844"/>
                    <a:pt x="5724" y="21211"/>
                    <a:pt x="8417" y="23905"/>
                  </a:cubicBezTo>
                  <a:cubicBezTo>
                    <a:pt x="16498" y="32659"/>
                    <a:pt x="36026" y="38046"/>
                    <a:pt x="60941" y="38046"/>
                  </a:cubicBezTo>
                  <a:cubicBezTo>
                    <a:pt x="83836" y="38046"/>
                    <a:pt x="100670" y="34005"/>
                    <a:pt x="118178" y="29292"/>
                  </a:cubicBezTo>
                  <a:cubicBezTo>
                    <a:pt x="137032" y="24578"/>
                    <a:pt x="155887" y="19865"/>
                    <a:pt x="184842" y="19865"/>
                  </a:cubicBezTo>
                  <a:cubicBezTo>
                    <a:pt x="192923" y="19865"/>
                    <a:pt x="201003" y="20538"/>
                    <a:pt x="209757" y="21211"/>
                  </a:cubicBezTo>
                  <a:cubicBezTo>
                    <a:pt x="210430" y="21211"/>
                    <a:pt x="210430" y="21211"/>
                    <a:pt x="211104" y="21211"/>
                  </a:cubicBezTo>
                  <a:cubicBezTo>
                    <a:pt x="212451" y="21211"/>
                    <a:pt x="213797" y="21211"/>
                    <a:pt x="213797" y="20538"/>
                  </a:cubicBezTo>
                  <a:cubicBezTo>
                    <a:pt x="213797" y="19865"/>
                    <a:pt x="213124" y="18518"/>
                    <a:pt x="211777" y="18518"/>
                  </a:cubicBezTo>
                  <a:cubicBezTo>
                    <a:pt x="190229" y="12457"/>
                    <a:pt x="165314" y="11784"/>
                    <a:pt x="146460" y="11784"/>
                  </a:cubicBezTo>
                  <a:lnTo>
                    <a:pt x="146460" y="11784"/>
                  </a:lnTo>
                  <a:cubicBezTo>
                    <a:pt x="137032" y="11784"/>
                    <a:pt x="128278" y="11784"/>
                    <a:pt x="120198" y="12457"/>
                  </a:cubicBezTo>
                  <a:lnTo>
                    <a:pt x="119525" y="12457"/>
                  </a:lnTo>
                  <a:cubicBezTo>
                    <a:pt x="110771" y="12457"/>
                    <a:pt x="103363" y="13131"/>
                    <a:pt x="95283" y="13131"/>
                  </a:cubicBezTo>
                  <a:cubicBezTo>
                    <a:pt x="82489" y="13131"/>
                    <a:pt x="73061" y="12457"/>
                    <a:pt x="65654" y="11784"/>
                  </a:cubicBezTo>
                  <a:cubicBezTo>
                    <a:pt x="62961" y="11111"/>
                    <a:pt x="59594" y="11111"/>
                    <a:pt x="56900" y="10437"/>
                  </a:cubicBezTo>
                  <a:cubicBezTo>
                    <a:pt x="38046" y="7070"/>
                    <a:pt x="26598" y="5050"/>
                    <a:pt x="18518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C35FC85E-D04B-4048-93F7-22F8A4E5D63F}"/>
                </a:ext>
              </a:extLst>
            </p:cNvPr>
            <p:cNvSpPr/>
            <p:nvPr/>
          </p:nvSpPr>
          <p:spPr>
            <a:xfrm>
              <a:off x="447810" y="6279600"/>
              <a:ext cx="666644" cy="215480"/>
            </a:xfrm>
            <a:custGeom>
              <a:avLst/>
              <a:gdLst>
                <a:gd name="connsiteX0" fmla="*/ 617151 w 666643"/>
                <a:gd name="connsiteY0" fmla="*/ 5724 h 215479"/>
                <a:gd name="connsiteX1" fmla="*/ 586175 w 666643"/>
                <a:gd name="connsiteY1" fmla="*/ 139725 h 215479"/>
                <a:gd name="connsiteX2" fmla="*/ 553853 w 666643"/>
                <a:gd name="connsiteY2" fmla="*/ 5724 h 215479"/>
                <a:gd name="connsiteX3" fmla="*/ 508737 w 666643"/>
                <a:gd name="connsiteY3" fmla="*/ 5724 h 215479"/>
                <a:gd name="connsiteX4" fmla="*/ 475741 w 666643"/>
                <a:gd name="connsiteY4" fmla="*/ 137705 h 215479"/>
                <a:gd name="connsiteX5" fmla="*/ 445439 w 666643"/>
                <a:gd name="connsiteY5" fmla="*/ 5724 h 215479"/>
                <a:gd name="connsiteX6" fmla="*/ 396283 w 666643"/>
                <a:gd name="connsiteY6" fmla="*/ 5724 h 215479"/>
                <a:gd name="connsiteX7" fmla="*/ 450826 w 666643"/>
                <a:gd name="connsiteY7" fmla="*/ 214470 h 215479"/>
                <a:gd name="connsiteX8" fmla="*/ 499309 w 666643"/>
                <a:gd name="connsiteY8" fmla="*/ 214470 h 215479"/>
                <a:gd name="connsiteX9" fmla="*/ 530958 w 666643"/>
                <a:gd name="connsiteY9" fmla="*/ 82488 h 215479"/>
                <a:gd name="connsiteX10" fmla="*/ 563280 w 666643"/>
                <a:gd name="connsiteY10" fmla="*/ 214470 h 215479"/>
                <a:gd name="connsiteX11" fmla="*/ 611090 w 666643"/>
                <a:gd name="connsiteY11" fmla="*/ 214470 h 215479"/>
                <a:gd name="connsiteX12" fmla="*/ 611764 w 666643"/>
                <a:gd name="connsiteY12" fmla="*/ 212450 h 215479"/>
                <a:gd name="connsiteX13" fmla="*/ 666307 w 666643"/>
                <a:gd name="connsiteY13" fmla="*/ 5050 h 215479"/>
                <a:gd name="connsiteX14" fmla="*/ 617151 w 666643"/>
                <a:gd name="connsiteY14" fmla="*/ 5050 h 215479"/>
                <a:gd name="connsiteX15" fmla="*/ 167334 w 666643"/>
                <a:gd name="connsiteY15" fmla="*/ 139052 h 215479"/>
                <a:gd name="connsiteX16" fmla="*/ 53534 w 666643"/>
                <a:gd name="connsiteY16" fmla="*/ 5724 h 215479"/>
                <a:gd name="connsiteX17" fmla="*/ 5050 w 666643"/>
                <a:gd name="connsiteY17" fmla="*/ 5724 h 215479"/>
                <a:gd name="connsiteX18" fmla="*/ 5050 w 666643"/>
                <a:gd name="connsiteY18" fmla="*/ 214470 h 215479"/>
                <a:gd name="connsiteX19" fmla="*/ 52187 w 666643"/>
                <a:gd name="connsiteY19" fmla="*/ 214470 h 215479"/>
                <a:gd name="connsiteX20" fmla="*/ 52187 w 666643"/>
                <a:gd name="connsiteY20" fmla="*/ 81142 h 215479"/>
                <a:gd name="connsiteX21" fmla="*/ 165314 w 666643"/>
                <a:gd name="connsiteY21" fmla="*/ 214470 h 215479"/>
                <a:gd name="connsiteX22" fmla="*/ 213797 w 666643"/>
                <a:gd name="connsiteY22" fmla="*/ 214470 h 215479"/>
                <a:gd name="connsiteX23" fmla="*/ 213797 w 666643"/>
                <a:gd name="connsiteY23" fmla="*/ 5724 h 215479"/>
                <a:gd name="connsiteX24" fmla="*/ 166661 w 666643"/>
                <a:gd name="connsiteY24" fmla="*/ 5724 h 215479"/>
                <a:gd name="connsiteX25" fmla="*/ 166661 w 666643"/>
                <a:gd name="connsiteY25" fmla="*/ 139052 h 21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66643" h="215479">
                  <a:moveTo>
                    <a:pt x="617151" y="5724"/>
                  </a:moveTo>
                  <a:lnTo>
                    <a:pt x="586175" y="139725"/>
                  </a:lnTo>
                  <a:lnTo>
                    <a:pt x="553853" y="5724"/>
                  </a:lnTo>
                  <a:lnTo>
                    <a:pt x="508737" y="5724"/>
                  </a:lnTo>
                  <a:lnTo>
                    <a:pt x="475741" y="137705"/>
                  </a:lnTo>
                  <a:lnTo>
                    <a:pt x="445439" y="5724"/>
                  </a:lnTo>
                  <a:lnTo>
                    <a:pt x="396283" y="5724"/>
                  </a:lnTo>
                  <a:lnTo>
                    <a:pt x="450826" y="214470"/>
                  </a:lnTo>
                  <a:lnTo>
                    <a:pt x="499309" y="214470"/>
                  </a:lnTo>
                  <a:lnTo>
                    <a:pt x="530958" y="82488"/>
                  </a:lnTo>
                  <a:lnTo>
                    <a:pt x="563280" y="214470"/>
                  </a:lnTo>
                  <a:lnTo>
                    <a:pt x="611090" y="214470"/>
                  </a:lnTo>
                  <a:lnTo>
                    <a:pt x="611764" y="212450"/>
                  </a:lnTo>
                  <a:lnTo>
                    <a:pt x="666307" y="5050"/>
                  </a:lnTo>
                  <a:lnTo>
                    <a:pt x="617151" y="5050"/>
                  </a:lnTo>
                  <a:close/>
                  <a:moveTo>
                    <a:pt x="167334" y="139052"/>
                  </a:moveTo>
                  <a:lnTo>
                    <a:pt x="53534" y="5724"/>
                  </a:lnTo>
                  <a:lnTo>
                    <a:pt x="5050" y="5724"/>
                  </a:lnTo>
                  <a:lnTo>
                    <a:pt x="5050" y="214470"/>
                  </a:lnTo>
                  <a:lnTo>
                    <a:pt x="52187" y="214470"/>
                  </a:lnTo>
                  <a:lnTo>
                    <a:pt x="52187" y="81142"/>
                  </a:lnTo>
                  <a:lnTo>
                    <a:pt x="165314" y="214470"/>
                  </a:lnTo>
                  <a:lnTo>
                    <a:pt x="213797" y="214470"/>
                  </a:lnTo>
                  <a:lnTo>
                    <a:pt x="213797" y="5724"/>
                  </a:lnTo>
                  <a:lnTo>
                    <a:pt x="166661" y="5724"/>
                  </a:lnTo>
                  <a:lnTo>
                    <a:pt x="166661" y="139052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CC92E31B-2738-423F-8036-7088C829B0C5}"/>
                </a:ext>
              </a:extLst>
            </p:cNvPr>
            <p:cNvSpPr/>
            <p:nvPr/>
          </p:nvSpPr>
          <p:spPr>
            <a:xfrm>
              <a:off x="669351" y="6275560"/>
              <a:ext cx="175078" cy="228947"/>
            </a:xfrm>
            <a:custGeom>
              <a:avLst/>
              <a:gdLst>
                <a:gd name="connsiteX0" fmla="*/ 5050 w 175078"/>
                <a:gd name="connsiteY0" fmla="*/ 189555 h 228947"/>
                <a:gd name="connsiteX1" fmla="*/ 32659 w 175078"/>
                <a:gd name="connsiteY1" fmla="*/ 156560 h 228947"/>
                <a:gd name="connsiteX2" fmla="*/ 95956 w 175078"/>
                <a:gd name="connsiteY2" fmla="*/ 182148 h 228947"/>
                <a:gd name="connsiteX3" fmla="*/ 126932 w 175078"/>
                <a:gd name="connsiteY3" fmla="*/ 161947 h 228947"/>
                <a:gd name="connsiteX4" fmla="*/ 126932 w 175078"/>
                <a:gd name="connsiteY4" fmla="*/ 161273 h 228947"/>
                <a:gd name="connsiteX5" fmla="*/ 83836 w 175078"/>
                <a:gd name="connsiteY5" fmla="*/ 134338 h 228947"/>
                <a:gd name="connsiteX6" fmla="*/ 13804 w 175078"/>
                <a:gd name="connsiteY6" fmla="*/ 69694 h 228947"/>
                <a:gd name="connsiteX7" fmla="*/ 13804 w 175078"/>
                <a:gd name="connsiteY7" fmla="*/ 69021 h 228947"/>
                <a:gd name="connsiteX8" fmla="*/ 87876 w 175078"/>
                <a:gd name="connsiteY8" fmla="*/ 5050 h 228947"/>
                <a:gd name="connsiteX9" fmla="*/ 166661 w 175078"/>
                <a:gd name="connsiteY9" fmla="*/ 31985 h 228947"/>
                <a:gd name="connsiteX10" fmla="*/ 142419 w 175078"/>
                <a:gd name="connsiteY10" fmla="*/ 67001 h 228947"/>
                <a:gd name="connsiteX11" fmla="*/ 87202 w 175078"/>
                <a:gd name="connsiteY11" fmla="*/ 46126 h 228947"/>
                <a:gd name="connsiteX12" fmla="*/ 59594 w 175078"/>
                <a:gd name="connsiteY12" fmla="*/ 64981 h 228947"/>
                <a:gd name="connsiteX13" fmla="*/ 59594 w 175078"/>
                <a:gd name="connsiteY13" fmla="*/ 65654 h 228947"/>
                <a:gd name="connsiteX14" fmla="*/ 105384 w 175078"/>
                <a:gd name="connsiteY14" fmla="*/ 93262 h 228947"/>
                <a:gd name="connsiteX15" fmla="*/ 172721 w 175078"/>
                <a:gd name="connsiteY15" fmla="*/ 157233 h 228947"/>
                <a:gd name="connsiteX16" fmla="*/ 172721 w 175078"/>
                <a:gd name="connsiteY16" fmla="*/ 157906 h 228947"/>
                <a:gd name="connsiteX17" fmla="*/ 94610 w 175078"/>
                <a:gd name="connsiteY17" fmla="*/ 223897 h 228947"/>
                <a:gd name="connsiteX18" fmla="*/ 5050 w 175078"/>
                <a:gd name="connsiteY18" fmla="*/ 189555 h 228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5078" h="228947">
                  <a:moveTo>
                    <a:pt x="5050" y="189555"/>
                  </a:moveTo>
                  <a:lnTo>
                    <a:pt x="32659" y="156560"/>
                  </a:lnTo>
                  <a:cubicBezTo>
                    <a:pt x="51513" y="172047"/>
                    <a:pt x="71715" y="182148"/>
                    <a:pt x="95956" y="182148"/>
                  </a:cubicBezTo>
                  <a:cubicBezTo>
                    <a:pt x="114811" y="182148"/>
                    <a:pt x="126932" y="174741"/>
                    <a:pt x="126932" y="161947"/>
                  </a:cubicBezTo>
                  <a:lnTo>
                    <a:pt x="126932" y="161273"/>
                  </a:lnTo>
                  <a:cubicBezTo>
                    <a:pt x="126932" y="149152"/>
                    <a:pt x="119525" y="143092"/>
                    <a:pt x="83836" y="134338"/>
                  </a:cubicBezTo>
                  <a:cubicBezTo>
                    <a:pt x="41413" y="123564"/>
                    <a:pt x="13804" y="111443"/>
                    <a:pt x="13804" y="69694"/>
                  </a:cubicBezTo>
                  <a:lnTo>
                    <a:pt x="13804" y="69021"/>
                  </a:lnTo>
                  <a:cubicBezTo>
                    <a:pt x="13804" y="30639"/>
                    <a:pt x="44780" y="5050"/>
                    <a:pt x="87876" y="5050"/>
                  </a:cubicBezTo>
                  <a:cubicBezTo>
                    <a:pt x="118851" y="5050"/>
                    <a:pt x="145113" y="14478"/>
                    <a:pt x="166661" y="31985"/>
                  </a:cubicBezTo>
                  <a:lnTo>
                    <a:pt x="142419" y="67001"/>
                  </a:lnTo>
                  <a:cubicBezTo>
                    <a:pt x="123565" y="54207"/>
                    <a:pt x="105384" y="46126"/>
                    <a:pt x="87202" y="46126"/>
                  </a:cubicBezTo>
                  <a:cubicBezTo>
                    <a:pt x="69021" y="46126"/>
                    <a:pt x="59594" y="54207"/>
                    <a:pt x="59594" y="64981"/>
                  </a:cubicBezTo>
                  <a:lnTo>
                    <a:pt x="59594" y="65654"/>
                  </a:lnTo>
                  <a:cubicBezTo>
                    <a:pt x="59594" y="79795"/>
                    <a:pt x="69021" y="83835"/>
                    <a:pt x="105384" y="93262"/>
                  </a:cubicBezTo>
                  <a:cubicBezTo>
                    <a:pt x="148480" y="104710"/>
                    <a:pt x="172721" y="120197"/>
                    <a:pt x="172721" y="157233"/>
                  </a:cubicBezTo>
                  <a:lnTo>
                    <a:pt x="172721" y="157906"/>
                  </a:lnTo>
                  <a:cubicBezTo>
                    <a:pt x="172721" y="200329"/>
                    <a:pt x="140399" y="223897"/>
                    <a:pt x="94610" y="223897"/>
                  </a:cubicBezTo>
                  <a:cubicBezTo>
                    <a:pt x="62961" y="223224"/>
                    <a:pt x="30639" y="212450"/>
                    <a:pt x="5050" y="189555"/>
                  </a:cubicBezTo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E622AD64-C532-4A0D-AD39-B026FB5567B4}"/>
                </a:ext>
              </a:extLst>
            </p:cNvPr>
            <p:cNvSpPr/>
            <p:nvPr/>
          </p:nvSpPr>
          <p:spPr>
            <a:xfrm>
              <a:off x="443097" y="6519321"/>
              <a:ext cx="67338" cy="74071"/>
            </a:xfrm>
            <a:custGeom>
              <a:avLst/>
              <a:gdLst>
                <a:gd name="connsiteX0" fmla="*/ 5050 w 67337"/>
                <a:gd name="connsiteY0" fmla="*/ 38719 h 74071"/>
                <a:gd name="connsiteX1" fmla="*/ 5050 w 67337"/>
                <a:gd name="connsiteY1" fmla="*/ 38719 h 74071"/>
                <a:gd name="connsiteX2" fmla="*/ 38719 w 67337"/>
                <a:gd name="connsiteY2" fmla="*/ 5050 h 74071"/>
                <a:gd name="connsiteX3" fmla="*/ 63634 w 67337"/>
                <a:gd name="connsiteY3" fmla="*/ 13804 h 74071"/>
                <a:gd name="connsiteX4" fmla="*/ 56227 w 67337"/>
                <a:gd name="connsiteY4" fmla="*/ 22558 h 74071"/>
                <a:gd name="connsiteX5" fmla="*/ 38046 w 67337"/>
                <a:gd name="connsiteY5" fmla="*/ 15824 h 74071"/>
                <a:gd name="connsiteX6" fmla="*/ 17171 w 67337"/>
                <a:gd name="connsiteY6" fmla="*/ 38719 h 74071"/>
                <a:gd name="connsiteX7" fmla="*/ 17171 w 67337"/>
                <a:gd name="connsiteY7" fmla="*/ 38719 h 74071"/>
                <a:gd name="connsiteX8" fmla="*/ 39393 w 67337"/>
                <a:gd name="connsiteY8" fmla="*/ 61614 h 74071"/>
                <a:gd name="connsiteX9" fmla="*/ 54880 w 67337"/>
                <a:gd name="connsiteY9" fmla="*/ 56900 h 74071"/>
                <a:gd name="connsiteX10" fmla="*/ 54880 w 67337"/>
                <a:gd name="connsiteY10" fmla="*/ 44779 h 74071"/>
                <a:gd name="connsiteX11" fmla="*/ 38046 w 67337"/>
                <a:gd name="connsiteY11" fmla="*/ 44779 h 74071"/>
                <a:gd name="connsiteX12" fmla="*/ 38046 w 67337"/>
                <a:gd name="connsiteY12" fmla="*/ 34679 h 74071"/>
                <a:gd name="connsiteX13" fmla="*/ 65654 w 67337"/>
                <a:gd name="connsiteY13" fmla="*/ 34679 h 74071"/>
                <a:gd name="connsiteX14" fmla="*/ 65654 w 67337"/>
                <a:gd name="connsiteY14" fmla="*/ 61614 h 74071"/>
                <a:gd name="connsiteX15" fmla="*/ 38719 w 67337"/>
                <a:gd name="connsiteY15" fmla="*/ 71714 h 74071"/>
                <a:gd name="connsiteX16" fmla="*/ 5050 w 67337"/>
                <a:gd name="connsiteY16" fmla="*/ 38719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7337" h="74071">
                  <a:moveTo>
                    <a:pt x="5050" y="38719"/>
                  </a:moveTo>
                  <a:lnTo>
                    <a:pt x="5050" y="38719"/>
                  </a:lnTo>
                  <a:cubicBezTo>
                    <a:pt x="5050" y="20538"/>
                    <a:pt x="19191" y="5050"/>
                    <a:pt x="38719" y="5050"/>
                  </a:cubicBezTo>
                  <a:cubicBezTo>
                    <a:pt x="50167" y="5050"/>
                    <a:pt x="56900" y="8417"/>
                    <a:pt x="63634" y="13804"/>
                  </a:cubicBezTo>
                  <a:lnTo>
                    <a:pt x="56227" y="22558"/>
                  </a:lnTo>
                  <a:cubicBezTo>
                    <a:pt x="51513" y="18518"/>
                    <a:pt x="46126" y="15824"/>
                    <a:pt x="38046" y="15824"/>
                  </a:cubicBezTo>
                  <a:cubicBezTo>
                    <a:pt x="25925" y="15824"/>
                    <a:pt x="17171" y="25925"/>
                    <a:pt x="17171" y="38719"/>
                  </a:cubicBezTo>
                  <a:lnTo>
                    <a:pt x="17171" y="38719"/>
                  </a:lnTo>
                  <a:cubicBezTo>
                    <a:pt x="17171" y="52187"/>
                    <a:pt x="25925" y="61614"/>
                    <a:pt x="39393" y="61614"/>
                  </a:cubicBezTo>
                  <a:cubicBezTo>
                    <a:pt x="45453" y="61614"/>
                    <a:pt x="50840" y="59594"/>
                    <a:pt x="54880" y="56900"/>
                  </a:cubicBezTo>
                  <a:lnTo>
                    <a:pt x="54880" y="44779"/>
                  </a:lnTo>
                  <a:lnTo>
                    <a:pt x="38046" y="44779"/>
                  </a:lnTo>
                  <a:lnTo>
                    <a:pt x="38046" y="34679"/>
                  </a:lnTo>
                  <a:lnTo>
                    <a:pt x="65654" y="34679"/>
                  </a:lnTo>
                  <a:lnTo>
                    <a:pt x="65654" y="61614"/>
                  </a:lnTo>
                  <a:cubicBezTo>
                    <a:pt x="59594" y="67001"/>
                    <a:pt x="50167" y="71714"/>
                    <a:pt x="38719" y="71714"/>
                  </a:cubicBezTo>
                  <a:cubicBezTo>
                    <a:pt x="18518" y="72388"/>
                    <a:pt x="5050" y="57574"/>
                    <a:pt x="5050" y="38719"/>
                  </a:cubicBezTo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0502E917-6D9B-487B-B4A9-ECEE10F3C85E}"/>
                </a:ext>
              </a:extLst>
            </p:cNvPr>
            <p:cNvSpPr/>
            <p:nvPr/>
          </p:nvSpPr>
          <p:spPr>
            <a:xfrm>
              <a:off x="510434" y="6519321"/>
              <a:ext cx="74072" cy="74071"/>
            </a:xfrm>
            <a:custGeom>
              <a:avLst/>
              <a:gdLst>
                <a:gd name="connsiteX0" fmla="*/ 60941 w 74071"/>
                <a:gd name="connsiteY0" fmla="*/ 38719 h 74071"/>
                <a:gd name="connsiteX1" fmla="*/ 60941 w 74071"/>
                <a:gd name="connsiteY1" fmla="*/ 38719 h 74071"/>
                <a:gd name="connsiteX2" fmla="*/ 38719 w 74071"/>
                <a:gd name="connsiteY2" fmla="*/ 15824 h 74071"/>
                <a:gd name="connsiteX3" fmla="*/ 17171 w 74071"/>
                <a:gd name="connsiteY3" fmla="*/ 38719 h 74071"/>
                <a:gd name="connsiteX4" fmla="*/ 17171 w 74071"/>
                <a:gd name="connsiteY4" fmla="*/ 38719 h 74071"/>
                <a:gd name="connsiteX5" fmla="*/ 39393 w 74071"/>
                <a:gd name="connsiteY5" fmla="*/ 61614 h 74071"/>
                <a:gd name="connsiteX6" fmla="*/ 60941 w 74071"/>
                <a:gd name="connsiteY6" fmla="*/ 38719 h 74071"/>
                <a:gd name="connsiteX7" fmla="*/ 5050 w 74071"/>
                <a:gd name="connsiteY7" fmla="*/ 38719 h 74071"/>
                <a:gd name="connsiteX8" fmla="*/ 5050 w 74071"/>
                <a:gd name="connsiteY8" fmla="*/ 38719 h 74071"/>
                <a:gd name="connsiteX9" fmla="*/ 38719 w 74071"/>
                <a:gd name="connsiteY9" fmla="*/ 5050 h 74071"/>
                <a:gd name="connsiteX10" fmla="*/ 72388 w 74071"/>
                <a:gd name="connsiteY10" fmla="*/ 38046 h 74071"/>
                <a:gd name="connsiteX11" fmla="*/ 72388 w 74071"/>
                <a:gd name="connsiteY11" fmla="*/ 38046 h 74071"/>
                <a:gd name="connsiteX12" fmla="*/ 38719 w 74071"/>
                <a:gd name="connsiteY12" fmla="*/ 71714 h 74071"/>
                <a:gd name="connsiteX13" fmla="*/ 5050 w 74071"/>
                <a:gd name="connsiteY13" fmla="*/ 38719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4071" h="74071">
                  <a:moveTo>
                    <a:pt x="60941" y="38719"/>
                  </a:moveTo>
                  <a:lnTo>
                    <a:pt x="60941" y="38719"/>
                  </a:lnTo>
                  <a:cubicBezTo>
                    <a:pt x="60941" y="25925"/>
                    <a:pt x="51513" y="15824"/>
                    <a:pt x="38719" y="15824"/>
                  </a:cubicBezTo>
                  <a:cubicBezTo>
                    <a:pt x="25925" y="15824"/>
                    <a:pt x="17171" y="25925"/>
                    <a:pt x="17171" y="38719"/>
                  </a:cubicBezTo>
                  <a:lnTo>
                    <a:pt x="17171" y="38719"/>
                  </a:lnTo>
                  <a:cubicBezTo>
                    <a:pt x="17171" y="51513"/>
                    <a:pt x="26598" y="61614"/>
                    <a:pt x="39393" y="61614"/>
                  </a:cubicBezTo>
                  <a:cubicBezTo>
                    <a:pt x="51513" y="61614"/>
                    <a:pt x="60941" y="51513"/>
                    <a:pt x="60941" y="38719"/>
                  </a:cubicBezTo>
                  <a:moveTo>
                    <a:pt x="5050" y="38719"/>
                  </a:moveTo>
                  <a:lnTo>
                    <a:pt x="5050" y="38719"/>
                  </a:lnTo>
                  <a:cubicBezTo>
                    <a:pt x="5050" y="20538"/>
                    <a:pt x="19191" y="5050"/>
                    <a:pt x="38719" y="5050"/>
                  </a:cubicBezTo>
                  <a:cubicBezTo>
                    <a:pt x="58921" y="5050"/>
                    <a:pt x="72388" y="19865"/>
                    <a:pt x="72388" y="38046"/>
                  </a:cubicBezTo>
                  <a:lnTo>
                    <a:pt x="72388" y="38046"/>
                  </a:lnTo>
                  <a:cubicBezTo>
                    <a:pt x="72388" y="56227"/>
                    <a:pt x="58247" y="71714"/>
                    <a:pt x="38719" y="71714"/>
                  </a:cubicBezTo>
                  <a:cubicBezTo>
                    <a:pt x="18518" y="72388"/>
                    <a:pt x="5050" y="56900"/>
                    <a:pt x="5050" y="38719"/>
                  </a:cubicBezTo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8EC7EF62-DDF2-472F-92C3-5291963D795F}"/>
                </a:ext>
              </a:extLst>
            </p:cNvPr>
            <p:cNvSpPr/>
            <p:nvPr/>
          </p:nvSpPr>
          <p:spPr>
            <a:xfrm>
              <a:off x="577099" y="6520668"/>
              <a:ext cx="74072" cy="74071"/>
            </a:xfrm>
            <a:custGeom>
              <a:avLst/>
              <a:gdLst>
                <a:gd name="connsiteX0" fmla="*/ 5050 w 74071"/>
                <a:gd name="connsiteY0" fmla="*/ 5050 h 74071"/>
                <a:gd name="connsiteX1" fmla="*/ 17845 w 74071"/>
                <a:gd name="connsiteY1" fmla="*/ 5050 h 74071"/>
                <a:gd name="connsiteX2" fmla="*/ 37372 w 74071"/>
                <a:gd name="connsiteY2" fmla="*/ 54880 h 74071"/>
                <a:gd name="connsiteX3" fmla="*/ 56227 w 74071"/>
                <a:gd name="connsiteY3" fmla="*/ 5050 h 74071"/>
                <a:gd name="connsiteX4" fmla="*/ 69021 w 74071"/>
                <a:gd name="connsiteY4" fmla="*/ 5050 h 74071"/>
                <a:gd name="connsiteX5" fmla="*/ 42086 w 74071"/>
                <a:gd name="connsiteY5" fmla="*/ 70368 h 74071"/>
                <a:gd name="connsiteX6" fmla="*/ 31985 w 74071"/>
                <a:gd name="connsiteY6" fmla="*/ 70368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4071" h="74071">
                  <a:moveTo>
                    <a:pt x="5050" y="5050"/>
                  </a:moveTo>
                  <a:lnTo>
                    <a:pt x="17845" y="5050"/>
                  </a:lnTo>
                  <a:lnTo>
                    <a:pt x="37372" y="54880"/>
                  </a:lnTo>
                  <a:lnTo>
                    <a:pt x="56227" y="5050"/>
                  </a:lnTo>
                  <a:lnTo>
                    <a:pt x="69021" y="5050"/>
                  </a:lnTo>
                  <a:lnTo>
                    <a:pt x="42086" y="70368"/>
                  </a:lnTo>
                  <a:lnTo>
                    <a:pt x="31985" y="70368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B9E122F1-540B-4529-8693-2B18B4B6BA19}"/>
                </a:ext>
              </a:extLst>
            </p:cNvPr>
            <p:cNvSpPr/>
            <p:nvPr/>
          </p:nvSpPr>
          <p:spPr>
            <a:xfrm>
              <a:off x="648477" y="6520668"/>
              <a:ext cx="53870" cy="74071"/>
            </a:xfrm>
            <a:custGeom>
              <a:avLst/>
              <a:gdLst>
                <a:gd name="connsiteX0" fmla="*/ 5050 w 53870"/>
                <a:gd name="connsiteY0" fmla="*/ 5050 h 74071"/>
                <a:gd name="connsiteX1" fmla="*/ 52860 w 53870"/>
                <a:gd name="connsiteY1" fmla="*/ 5050 h 74071"/>
                <a:gd name="connsiteX2" fmla="*/ 52860 w 53870"/>
                <a:gd name="connsiteY2" fmla="*/ 15151 h 74071"/>
                <a:gd name="connsiteX3" fmla="*/ 16498 w 53870"/>
                <a:gd name="connsiteY3" fmla="*/ 15151 h 74071"/>
                <a:gd name="connsiteX4" fmla="*/ 16498 w 53870"/>
                <a:gd name="connsiteY4" fmla="*/ 31985 h 74071"/>
                <a:gd name="connsiteX5" fmla="*/ 48820 w 53870"/>
                <a:gd name="connsiteY5" fmla="*/ 31985 h 74071"/>
                <a:gd name="connsiteX6" fmla="*/ 48820 w 53870"/>
                <a:gd name="connsiteY6" fmla="*/ 42086 h 74071"/>
                <a:gd name="connsiteX7" fmla="*/ 16498 w 53870"/>
                <a:gd name="connsiteY7" fmla="*/ 42086 h 74071"/>
                <a:gd name="connsiteX8" fmla="*/ 16498 w 53870"/>
                <a:gd name="connsiteY8" fmla="*/ 59594 h 74071"/>
                <a:gd name="connsiteX9" fmla="*/ 53534 w 53870"/>
                <a:gd name="connsiteY9" fmla="*/ 59594 h 74071"/>
                <a:gd name="connsiteX10" fmla="*/ 53534 w 53870"/>
                <a:gd name="connsiteY10" fmla="*/ 69694 h 74071"/>
                <a:gd name="connsiteX11" fmla="*/ 5050 w 53870"/>
                <a:gd name="connsiteY11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870" h="74071">
                  <a:moveTo>
                    <a:pt x="5050" y="5050"/>
                  </a:moveTo>
                  <a:lnTo>
                    <a:pt x="52860" y="5050"/>
                  </a:lnTo>
                  <a:lnTo>
                    <a:pt x="52860" y="15151"/>
                  </a:lnTo>
                  <a:lnTo>
                    <a:pt x="16498" y="15151"/>
                  </a:lnTo>
                  <a:lnTo>
                    <a:pt x="16498" y="31985"/>
                  </a:lnTo>
                  <a:lnTo>
                    <a:pt x="48820" y="31985"/>
                  </a:lnTo>
                  <a:lnTo>
                    <a:pt x="48820" y="42086"/>
                  </a:lnTo>
                  <a:lnTo>
                    <a:pt x="16498" y="42086"/>
                  </a:lnTo>
                  <a:lnTo>
                    <a:pt x="16498" y="59594"/>
                  </a:lnTo>
                  <a:lnTo>
                    <a:pt x="53534" y="59594"/>
                  </a:lnTo>
                  <a:lnTo>
                    <a:pt x="53534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2EB1D852-C474-45FF-B2BB-EFCBBBF70B86}"/>
                </a:ext>
              </a:extLst>
            </p:cNvPr>
            <p:cNvSpPr/>
            <p:nvPr/>
          </p:nvSpPr>
          <p:spPr>
            <a:xfrm>
              <a:off x="707734" y="6520668"/>
              <a:ext cx="60604" cy="74071"/>
            </a:xfrm>
            <a:custGeom>
              <a:avLst/>
              <a:gdLst>
                <a:gd name="connsiteX0" fmla="*/ 33332 w 60603"/>
                <a:gd name="connsiteY0" fmla="*/ 36699 h 74071"/>
                <a:gd name="connsiteX1" fmla="*/ 46800 w 60603"/>
                <a:gd name="connsiteY1" fmla="*/ 25925 h 74071"/>
                <a:gd name="connsiteX2" fmla="*/ 46800 w 60603"/>
                <a:gd name="connsiteY2" fmla="*/ 25925 h 74071"/>
                <a:gd name="connsiteX3" fmla="*/ 33332 w 60603"/>
                <a:gd name="connsiteY3" fmla="*/ 15151 h 74071"/>
                <a:gd name="connsiteX4" fmla="*/ 16498 w 60603"/>
                <a:gd name="connsiteY4" fmla="*/ 15151 h 74071"/>
                <a:gd name="connsiteX5" fmla="*/ 16498 w 60603"/>
                <a:gd name="connsiteY5" fmla="*/ 36699 h 74071"/>
                <a:gd name="connsiteX6" fmla="*/ 33332 w 60603"/>
                <a:gd name="connsiteY6" fmla="*/ 36699 h 74071"/>
                <a:gd name="connsiteX7" fmla="*/ 5050 w 60603"/>
                <a:gd name="connsiteY7" fmla="*/ 5050 h 74071"/>
                <a:gd name="connsiteX8" fmla="*/ 34006 w 60603"/>
                <a:gd name="connsiteY8" fmla="*/ 5050 h 74071"/>
                <a:gd name="connsiteX9" fmla="*/ 52860 w 60603"/>
                <a:gd name="connsiteY9" fmla="*/ 11784 h 74071"/>
                <a:gd name="connsiteX10" fmla="*/ 58247 w 60603"/>
                <a:gd name="connsiteY10" fmla="*/ 25925 h 74071"/>
                <a:gd name="connsiteX11" fmla="*/ 58247 w 60603"/>
                <a:gd name="connsiteY11" fmla="*/ 25925 h 74071"/>
                <a:gd name="connsiteX12" fmla="*/ 42759 w 60603"/>
                <a:gd name="connsiteY12" fmla="*/ 45453 h 74071"/>
                <a:gd name="connsiteX13" fmla="*/ 60267 w 60603"/>
                <a:gd name="connsiteY13" fmla="*/ 69694 h 74071"/>
                <a:gd name="connsiteX14" fmla="*/ 46800 w 60603"/>
                <a:gd name="connsiteY14" fmla="*/ 69694 h 74071"/>
                <a:gd name="connsiteX15" fmla="*/ 30639 w 60603"/>
                <a:gd name="connsiteY15" fmla="*/ 47473 h 74071"/>
                <a:gd name="connsiteX16" fmla="*/ 16498 w 60603"/>
                <a:gd name="connsiteY16" fmla="*/ 47473 h 74071"/>
                <a:gd name="connsiteX17" fmla="*/ 16498 w 60603"/>
                <a:gd name="connsiteY17" fmla="*/ 69694 h 74071"/>
                <a:gd name="connsiteX18" fmla="*/ 5050 w 60603"/>
                <a:gd name="connsiteY18" fmla="*/ 69694 h 74071"/>
                <a:gd name="connsiteX19" fmla="*/ 5050 w 60603"/>
                <a:gd name="connsiteY19" fmla="*/ 5050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0603" h="74071">
                  <a:moveTo>
                    <a:pt x="33332" y="36699"/>
                  </a:moveTo>
                  <a:cubicBezTo>
                    <a:pt x="41413" y="36699"/>
                    <a:pt x="46800" y="32659"/>
                    <a:pt x="46800" y="25925"/>
                  </a:cubicBezTo>
                  <a:lnTo>
                    <a:pt x="46800" y="25925"/>
                  </a:lnTo>
                  <a:cubicBezTo>
                    <a:pt x="46800" y="19191"/>
                    <a:pt x="42086" y="15151"/>
                    <a:pt x="33332" y="15151"/>
                  </a:cubicBezTo>
                  <a:lnTo>
                    <a:pt x="16498" y="15151"/>
                  </a:lnTo>
                  <a:lnTo>
                    <a:pt x="16498" y="36699"/>
                  </a:lnTo>
                  <a:lnTo>
                    <a:pt x="33332" y="36699"/>
                  </a:lnTo>
                  <a:close/>
                  <a:moveTo>
                    <a:pt x="5050" y="5050"/>
                  </a:moveTo>
                  <a:lnTo>
                    <a:pt x="34006" y="5050"/>
                  </a:lnTo>
                  <a:cubicBezTo>
                    <a:pt x="42086" y="5050"/>
                    <a:pt x="48820" y="7744"/>
                    <a:pt x="52860" y="11784"/>
                  </a:cubicBezTo>
                  <a:cubicBezTo>
                    <a:pt x="56227" y="15151"/>
                    <a:pt x="58247" y="19865"/>
                    <a:pt x="58247" y="25925"/>
                  </a:cubicBezTo>
                  <a:lnTo>
                    <a:pt x="58247" y="25925"/>
                  </a:lnTo>
                  <a:cubicBezTo>
                    <a:pt x="58247" y="36699"/>
                    <a:pt x="52187" y="42759"/>
                    <a:pt x="42759" y="45453"/>
                  </a:cubicBezTo>
                  <a:lnTo>
                    <a:pt x="60267" y="69694"/>
                  </a:lnTo>
                  <a:lnTo>
                    <a:pt x="46800" y="69694"/>
                  </a:lnTo>
                  <a:lnTo>
                    <a:pt x="30639" y="47473"/>
                  </a:lnTo>
                  <a:lnTo>
                    <a:pt x="16498" y="47473"/>
                  </a:lnTo>
                  <a:lnTo>
                    <a:pt x="16498" y="69694"/>
                  </a:lnTo>
                  <a:lnTo>
                    <a:pt x="5050" y="69694"/>
                  </a:lnTo>
                  <a:lnTo>
                    <a:pt x="5050" y="5050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118F8577-7612-4E13-BD37-227970443EA7}"/>
                </a:ext>
              </a:extLst>
            </p:cNvPr>
            <p:cNvSpPr/>
            <p:nvPr/>
          </p:nvSpPr>
          <p:spPr>
            <a:xfrm>
              <a:off x="771032" y="6520668"/>
              <a:ext cx="60604" cy="74071"/>
            </a:xfrm>
            <a:custGeom>
              <a:avLst/>
              <a:gdLst>
                <a:gd name="connsiteX0" fmla="*/ 5050 w 60603"/>
                <a:gd name="connsiteY0" fmla="*/ 5050 h 74071"/>
                <a:gd name="connsiteX1" fmla="*/ 15151 w 60603"/>
                <a:gd name="connsiteY1" fmla="*/ 5050 h 74071"/>
                <a:gd name="connsiteX2" fmla="*/ 50167 w 60603"/>
                <a:gd name="connsiteY2" fmla="*/ 49493 h 74071"/>
                <a:gd name="connsiteX3" fmla="*/ 50167 w 60603"/>
                <a:gd name="connsiteY3" fmla="*/ 5050 h 74071"/>
                <a:gd name="connsiteX4" fmla="*/ 60941 w 60603"/>
                <a:gd name="connsiteY4" fmla="*/ 5050 h 74071"/>
                <a:gd name="connsiteX5" fmla="*/ 60941 w 60603"/>
                <a:gd name="connsiteY5" fmla="*/ 69694 h 74071"/>
                <a:gd name="connsiteX6" fmla="*/ 51513 w 60603"/>
                <a:gd name="connsiteY6" fmla="*/ 69694 h 74071"/>
                <a:gd name="connsiteX7" fmla="*/ 15824 w 60603"/>
                <a:gd name="connsiteY7" fmla="*/ 23905 h 74071"/>
                <a:gd name="connsiteX8" fmla="*/ 15824 w 60603"/>
                <a:gd name="connsiteY8" fmla="*/ 69694 h 74071"/>
                <a:gd name="connsiteX9" fmla="*/ 5050 w 60603"/>
                <a:gd name="connsiteY9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603" h="74071">
                  <a:moveTo>
                    <a:pt x="5050" y="5050"/>
                  </a:moveTo>
                  <a:lnTo>
                    <a:pt x="15151" y="5050"/>
                  </a:lnTo>
                  <a:lnTo>
                    <a:pt x="50167" y="49493"/>
                  </a:lnTo>
                  <a:lnTo>
                    <a:pt x="50167" y="5050"/>
                  </a:lnTo>
                  <a:lnTo>
                    <a:pt x="60941" y="5050"/>
                  </a:lnTo>
                  <a:lnTo>
                    <a:pt x="60941" y="69694"/>
                  </a:lnTo>
                  <a:lnTo>
                    <a:pt x="51513" y="69694"/>
                  </a:lnTo>
                  <a:lnTo>
                    <a:pt x="15824" y="23905"/>
                  </a:lnTo>
                  <a:lnTo>
                    <a:pt x="15824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BCC0C39A-F9C8-4E08-9A6D-48504F4AE2E5}"/>
                </a:ext>
              </a:extLst>
            </p:cNvPr>
            <p:cNvSpPr/>
            <p:nvPr/>
          </p:nvSpPr>
          <p:spPr>
            <a:xfrm>
              <a:off x="839043" y="6520668"/>
              <a:ext cx="67338" cy="74071"/>
            </a:xfrm>
            <a:custGeom>
              <a:avLst/>
              <a:gdLst>
                <a:gd name="connsiteX0" fmla="*/ 5050 w 67337"/>
                <a:gd name="connsiteY0" fmla="*/ 5050 h 74071"/>
                <a:gd name="connsiteX1" fmla="*/ 17171 w 67337"/>
                <a:gd name="connsiteY1" fmla="*/ 5050 h 74071"/>
                <a:gd name="connsiteX2" fmla="*/ 36699 w 67337"/>
                <a:gd name="connsiteY2" fmla="*/ 35352 h 74071"/>
                <a:gd name="connsiteX3" fmla="*/ 56227 w 67337"/>
                <a:gd name="connsiteY3" fmla="*/ 5050 h 74071"/>
                <a:gd name="connsiteX4" fmla="*/ 68348 w 67337"/>
                <a:gd name="connsiteY4" fmla="*/ 5050 h 74071"/>
                <a:gd name="connsiteX5" fmla="*/ 68348 w 67337"/>
                <a:gd name="connsiteY5" fmla="*/ 69694 h 74071"/>
                <a:gd name="connsiteX6" fmla="*/ 56900 w 67337"/>
                <a:gd name="connsiteY6" fmla="*/ 69694 h 74071"/>
                <a:gd name="connsiteX7" fmla="*/ 56900 w 67337"/>
                <a:gd name="connsiteY7" fmla="*/ 23231 h 74071"/>
                <a:gd name="connsiteX8" fmla="*/ 36699 w 67337"/>
                <a:gd name="connsiteY8" fmla="*/ 53533 h 74071"/>
                <a:gd name="connsiteX9" fmla="*/ 36026 w 67337"/>
                <a:gd name="connsiteY9" fmla="*/ 53533 h 74071"/>
                <a:gd name="connsiteX10" fmla="*/ 15824 w 67337"/>
                <a:gd name="connsiteY10" fmla="*/ 23231 h 74071"/>
                <a:gd name="connsiteX11" fmla="*/ 15824 w 67337"/>
                <a:gd name="connsiteY11" fmla="*/ 69694 h 74071"/>
                <a:gd name="connsiteX12" fmla="*/ 5050 w 67337"/>
                <a:gd name="connsiteY12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7337" h="74071">
                  <a:moveTo>
                    <a:pt x="5050" y="5050"/>
                  </a:moveTo>
                  <a:lnTo>
                    <a:pt x="17171" y="5050"/>
                  </a:lnTo>
                  <a:lnTo>
                    <a:pt x="36699" y="35352"/>
                  </a:lnTo>
                  <a:lnTo>
                    <a:pt x="56227" y="5050"/>
                  </a:lnTo>
                  <a:lnTo>
                    <a:pt x="68348" y="5050"/>
                  </a:lnTo>
                  <a:lnTo>
                    <a:pt x="68348" y="69694"/>
                  </a:lnTo>
                  <a:lnTo>
                    <a:pt x="56900" y="69694"/>
                  </a:lnTo>
                  <a:lnTo>
                    <a:pt x="56900" y="23231"/>
                  </a:lnTo>
                  <a:lnTo>
                    <a:pt x="36699" y="53533"/>
                  </a:lnTo>
                  <a:lnTo>
                    <a:pt x="36026" y="53533"/>
                  </a:lnTo>
                  <a:lnTo>
                    <a:pt x="15824" y="23231"/>
                  </a:lnTo>
                  <a:lnTo>
                    <a:pt x="15824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8DC52392-C893-4FF7-A519-7FEB000B6BD0}"/>
                </a:ext>
              </a:extLst>
            </p:cNvPr>
            <p:cNvSpPr/>
            <p:nvPr/>
          </p:nvSpPr>
          <p:spPr>
            <a:xfrm>
              <a:off x="913114" y="6520668"/>
              <a:ext cx="53870" cy="74071"/>
            </a:xfrm>
            <a:custGeom>
              <a:avLst/>
              <a:gdLst>
                <a:gd name="connsiteX0" fmla="*/ 5050 w 53870"/>
                <a:gd name="connsiteY0" fmla="*/ 5050 h 74071"/>
                <a:gd name="connsiteX1" fmla="*/ 52860 w 53870"/>
                <a:gd name="connsiteY1" fmla="*/ 5050 h 74071"/>
                <a:gd name="connsiteX2" fmla="*/ 52860 w 53870"/>
                <a:gd name="connsiteY2" fmla="*/ 15151 h 74071"/>
                <a:gd name="connsiteX3" fmla="*/ 16498 w 53870"/>
                <a:gd name="connsiteY3" fmla="*/ 15151 h 74071"/>
                <a:gd name="connsiteX4" fmla="*/ 16498 w 53870"/>
                <a:gd name="connsiteY4" fmla="*/ 31985 h 74071"/>
                <a:gd name="connsiteX5" fmla="*/ 48820 w 53870"/>
                <a:gd name="connsiteY5" fmla="*/ 31985 h 74071"/>
                <a:gd name="connsiteX6" fmla="*/ 48820 w 53870"/>
                <a:gd name="connsiteY6" fmla="*/ 42086 h 74071"/>
                <a:gd name="connsiteX7" fmla="*/ 16498 w 53870"/>
                <a:gd name="connsiteY7" fmla="*/ 42086 h 74071"/>
                <a:gd name="connsiteX8" fmla="*/ 16498 w 53870"/>
                <a:gd name="connsiteY8" fmla="*/ 59594 h 74071"/>
                <a:gd name="connsiteX9" fmla="*/ 53533 w 53870"/>
                <a:gd name="connsiteY9" fmla="*/ 59594 h 74071"/>
                <a:gd name="connsiteX10" fmla="*/ 53533 w 53870"/>
                <a:gd name="connsiteY10" fmla="*/ 69694 h 74071"/>
                <a:gd name="connsiteX11" fmla="*/ 5050 w 53870"/>
                <a:gd name="connsiteY11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870" h="74071">
                  <a:moveTo>
                    <a:pt x="5050" y="5050"/>
                  </a:moveTo>
                  <a:lnTo>
                    <a:pt x="52860" y="5050"/>
                  </a:lnTo>
                  <a:lnTo>
                    <a:pt x="52860" y="15151"/>
                  </a:lnTo>
                  <a:lnTo>
                    <a:pt x="16498" y="15151"/>
                  </a:lnTo>
                  <a:lnTo>
                    <a:pt x="16498" y="31985"/>
                  </a:lnTo>
                  <a:lnTo>
                    <a:pt x="48820" y="31985"/>
                  </a:lnTo>
                  <a:lnTo>
                    <a:pt x="48820" y="42086"/>
                  </a:lnTo>
                  <a:lnTo>
                    <a:pt x="16498" y="42086"/>
                  </a:lnTo>
                  <a:lnTo>
                    <a:pt x="16498" y="59594"/>
                  </a:lnTo>
                  <a:lnTo>
                    <a:pt x="53533" y="59594"/>
                  </a:lnTo>
                  <a:lnTo>
                    <a:pt x="53533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25CEB2F1-1E03-4B76-834A-97C94CAD6BB3}"/>
                </a:ext>
              </a:extLst>
            </p:cNvPr>
            <p:cNvSpPr/>
            <p:nvPr/>
          </p:nvSpPr>
          <p:spPr>
            <a:xfrm>
              <a:off x="973045" y="6520668"/>
              <a:ext cx="60604" cy="74071"/>
            </a:xfrm>
            <a:custGeom>
              <a:avLst/>
              <a:gdLst>
                <a:gd name="connsiteX0" fmla="*/ 5050 w 60603"/>
                <a:gd name="connsiteY0" fmla="*/ 5050 h 74071"/>
                <a:gd name="connsiteX1" fmla="*/ 15151 w 60603"/>
                <a:gd name="connsiteY1" fmla="*/ 5050 h 74071"/>
                <a:gd name="connsiteX2" fmla="*/ 50167 w 60603"/>
                <a:gd name="connsiteY2" fmla="*/ 49493 h 74071"/>
                <a:gd name="connsiteX3" fmla="*/ 50167 w 60603"/>
                <a:gd name="connsiteY3" fmla="*/ 5050 h 74071"/>
                <a:gd name="connsiteX4" fmla="*/ 60941 w 60603"/>
                <a:gd name="connsiteY4" fmla="*/ 5050 h 74071"/>
                <a:gd name="connsiteX5" fmla="*/ 60941 w 60603"/>
                <a:gd name="connsiteY5" fmla="*/ 69694 h 74071"/>
                <a:gd name="connsiteX6" fmla="*/ 51513 w 60603"/>
                <a:gd name="connsiteY6" fmla="*/ 69694 h 74071"/>
                <a:gd name="connsiteX7" fmla="*/ 15824 w 60603"/>
                <a:gd name="connsiteY7" fmla="*/ 23905 h 74071"/>
                <a:gd name="connsiteX8" fmla="*/ 15824 w 60603"/>
                <a:gd name="connsiteY8" fmla="*/ 69694 h 74071"/>
                <a:gd name="connsiteX9" fmla="*/ 5050 w 60603"/>
                <a:gd name="connsiteY9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603" h="74071">
                  <a:moveTo>
                    <a:pt x="5050" y="5050"/>
                  </a:moveTo>
                  <a:lnTo>
                    <a:pt x="15151" y="5050"/>
                  </a:lnTo>
                  <a:lnTo>
                    <a:pt x="50167" y="49493"/>
                  </a:lnTo>
                  <a:lnTo>
                    <a:pt x="50167" y="5050"/>
                  </a:lnTo>
                  <a:lnTo>
                    <a:pt x="60941" y="5050"/>
                  </a:lnTo>
                  <a:lnTo>
                    <a:pt x="60941" y="69694"/>
                  </a:lnTo>
                  <a:lnTo>
                    <a:pt x="51513" y="69694"/>
                  </a:lnTo>
                  <a:lnTo>
                    <a:pt x="15824" y="23905"/>
                  </a:lnTo>
                  <a:lnTo>
                    <a:pt x="15824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="" xmlns:a16="http://schemas.microsoft.com/office/drawing/2014/main" id="{FF179E7A-B095-4F9D-8D6A-4EA9303F191B}"/>
                </a:ext>
              </a:extLst>
            </p:cNvPr>
            <p:cNvSpPr/>
            <p:nvPr/>
          </p:nvSpPr>
          <p:spPr>
            <a:xfrm>
              <a:off x="1038362" y="6520668"/>
              <a:ext cx="60604" cy="74071"/>
            </a:xfrm>
            <a:custGeom>
              <a:avLst/>
              <a:gdLst>
                <a:gd name="connsiteX0" fmla="*/ 25252 w 60603"/>
                <a:gd name="connsiteY0" fmla="*/ 15151 h 74071"/>
                <a:gd name="connsiteX1" fmla="*/ 5050 w 60603"/>
                <a:gd name="connsiteY1" fmla="*/ 15151 h 74071"/>
                <a:gd name="connsiteX2" fmla="*/ 5050 w 60603"/>
                <a:gd name="connsiteY2" fmla="*/ 5050 h 74071"/>
                <a:gd name="connsiteX3" fmla="*/ 57574 w 60603"/>
                <a:gd name="connsiteY3" fmla="*/ 5050 h 74071"/>
                <a:gd name="connsiteX4" fmla="*/ 57574 w 60603"/>
                <a:gd name="connsiteY4" fmla="*/ 15151 h 74071"/>
                <a:gd name="connsiteX5" fmla="*/ 36699 w 60603"/>
                <a:gd name="connsiteY5" fmla="*/ 15151 h 74071"/>
                <a:gd name="connsiteX6" fmla="*/ 36699 w 60603"/>
                <a:gd name="connsiteY6" fmla="*/ 69694 h 74071"/>
                <a:gd name="connsiteX7" fmla="*/ 25252 w 60603"/>
                <a:gd name="connsiteY7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603" h="74071">
                  <a:moveTo>
                    <a:pt x="25252" y="15151"/>
                  </a:moveTo>
                  <a:lnTo>
                    <a:pt x="5050" y="15151"/>
                  </a:lnTo>
                  <a:lnTo>
                    <a:pt x="5050" y="5050"/>
                  </a:lnTo>
                  <a:lnTo>
                    <a:pt x="57574" y="5050"/>
                  </a:lnTo>
                  <a:lnTo>
                    <a:pt x="57574" y="15151"/>
                  </a:lnTo>
                  <a:lnTo>
                    <a:pt x="36699" y="15151"/>
                  </a:lnTo>
                  <a:lnTo>
                    <a:pt x="36699" y="69694"/>
                  </a:lnTo>
                  <a:lnTo>
                    <a:pt x="25252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9790BB17-D9B4-403E-8C5D-5FA30D7C38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62" b="18027"/>
          <a:stretch/>
        </p:blipFill>
        <p:spPr>
          <a:xfrm>
            <a:off x="10168933" y="4596276"/>
            <a:ext cx="2023068" cy="22617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3" y="365126"/>
            <a:ext cx="11306174" cy="540310"/>
          </a:xfrm>
        </p:spPr>
        <p:txBody>
          <a:bodyPr lIns="0" tIns="0" rIns="0" bIns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E1A890F2-E08D-4969-B3E5-09356F9E4B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3" y="1230757"/>
            <a:ext cx="11306174" cy="5092234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defRPr/>
            </a:lvl1pPr>
            <a:lvl2pPr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defRPr/>
            </a:lvl2pPr>
            <a:lvl3pPr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9114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eneral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phic 5">
            <a:extLst>
              <a:ext uri="{FF2B5EF4-FFF2-40B4-BE49-F238E27FC236}">
                <a16:creationId xmlns="" xmlns:a16="http://schemas.microsoft.com/office/drawing/2014/main" id="{2506DE90-A8C5-4BD4-AD4D-33BF1251AA62}"/>
              </a:ext>
            </a:extLst>
          </p:cNvPr>
          <p:cNvGrpSpPr/>
          <p:nvPr userDrawn="1"/>
        </p:nvGrpSpPr>
        <p:grpSpPr>
          <a:xfrm>
            <a:off x="420202" y="5825072"/>
            <a:ext cx="713780" cy="769667"/>
            <a:chOff x="420202" y="5825072"/>
            <a:chExt cx="713780" cy="769667"/>
          </a:xfrm>
        </p:grpSpPr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C9BF6943-AA73-41CF-9B01-FD5B60350602}"/>
                </a:ext>
              </a:extLst>
            </p:cNvPr>
            <p:cNvSpPr/>
            <p:nvPr/>
          </p:nvSpPr>
          <p:spPr>
            <a:xfrm>
              <a:off x="546797" y="5883656"/>
              <a:ext cx="141409" cy="329954"/>
            </a:xfrm>
            <a:custGeom>
              <a:avLst/>
              <a:gdLst>
                <a:gd name="connsiteX0" fmla="*/ 17845 w 141409"/>
                <a:gd name="connsiteY0" fmla="*/ 5050 h 329953"/>
                <a:gd name="connsiteX1" fmla="*/ 9764 w 141409"/>
                <a:gd name="connsiteY1" fmla="*/ 13131 h 329953"/>
                <a:gd name="connsiteX2" fmla="*/ 7744 w 141409"/>
                <a:gd name="connsiteY2" fmla="*/ 34005 h 329953"/>
                <a:gd name="connsiteX3" fmla="*/ 5050 w 141409"/>
                <a:gd name="connsiteY3" fmla="*/ 87202 h 329953"/>
                <a:gd name="connsiteX4" fmla="*/ 42759 w 141409"/>
                <a:gd name="connsiteY4" fmla="*/ 263626 h 329953"/>
                <a:gd name="connsiteX5" fmla="*/ 138379 w 141409"/>
                <a:gd name="connsiteY5" fmla="*/ 330290 h 329953"/>
                <a:gd name="connsiteX6" fmla="*/ 96630 w 141409"/>
                <a:gd name="connsiteY6" fmla="*/ 271033 h 329953"/>
                <a:gd name="connsiteX7" fmla="*/ 83162 w 141409"/>
                <a:gd name="connsiteY7" fmla="*/ 174067 h 329953"/>
                <a:gd name="connsiteX8" fmla="*/ 93936 w 141409"/>
                <a:gd name="connsiteY8" fmla="*/ 67674 h 329953"/>
                <a:gd name="connsiteX9" fmla="*/ 93936 w 141409"/>
                <a:gd name="connsiteY9" fmla="*/ 67001 h 329953"/>
                <a:gd name="connsiteX10" fmla="*/ 104710 w 141409"/>
                <a:gd name="connsiteY10" fmla="*/ 51513 h 329953"/>
                <a:gd name="connsiteX11" fmla="*/ 26598 w 141409"/>
                <a:gd name="connsiteY11" fmla="*/ 9091 h 329953"/>
                <a:gd name="connsiteX12" fmla="*/ 20538 w 141409"/>
                <a:gd name="connsiteY12" fmla="*/ 6397 h 329953"/>
                <a:gd name="connsiteX13" fmla="*/ 20538 w 141409"/>
                <a:gd name="connsiteY13" fmla="*/ 6397 h 329953"/>
                <a:gd name="connsiteX14" fmla="*/ 20538 w 141409"/>
                <a:gd name="connsiteY14" fmla="*/ 6397 h 329953"/>
                <a:gd name="connsiteX15" fmla="*/ 17845 w 141409"/>
                <a:gd name="connsiteY15" fmla="*/ 5050 h 329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1409" h="329953">
                  <a:moveTo>
                    <a:pt x="17845" y="5050"/>
                  </a:moveTo>
                  <a:cubicBezTo>
                    <a:pt x="13131" y="5050"/>
                    <a:pt x="11111" y="7744"/>
                    <a:pt x="9764" y="13131"/>
                  </a:cubicBezTo>
                  <a:cubicBezTo>
                    <a:pt x="9764" y="13131"/>
                    <a:pt x="8417" y="20538"/>
                    <a:pt x="7744" y="34005"/>
                  </a:cubicBezTo>
                  <a:cubicBezTo>
                    <a:pt x="6397" y="46126"/>
                    <a:pt x="5050" y="64307"/>
                    <a:pt x="5050" y="87202"/>
                  </a:cubicBezTo>
                  <a:cubicBezTo>
                    <a:pt x="5050" y="137705"/>
                    <a:pt x="11784" y="209083"/>
                    <a:pt x="42759" y="263626"/>
                  </a:cubicBezTo>
                  <a:cubicBezTo>
                    <a:pt x="67001" y="305375"/>
                    <a:pt x="100670" y="328944"/>
                    <a:pt x="138379" y="330290"/>
                  </a:cubicBezTo>
                  <a:cubicBezTo>
                    <a:pt x="123565" y="318843"/>
                    <a:pt x="106057" y="299988"/>
                    <a:pt x="96630" y="271033"/>
                  </a:cubicBezTo>
                  <a:cubicBezTo>
                    <a:pt x="87876" y="243425"/>
                    <a:pt x="83162" y="210430"/>
                    <a:pt x="83162" y="174067"/>
                  </a:cubicBezTo>
                  <a:cubicBezTo>
                    <a:pt x="83162" y="123564"/>
                    <a:pt x="91916" y="79795"/>
                    <a:pt x="93936" y="67674"/>
                  </a:cubicBezTo>
                  <a:cubicBezTo>
                    <a:pt x="93936" y="67674"/>
                    <a:pt x="93936" y="67001"/>
                    <a:pt x="93936" y="67001"/>
                  </a:cubicBezTo>
                  <a:cubicBezTo>
                    <a:pt x="95283" y="59594"/>
                    <a:pt x="99323" y="54207"/>
                    <a:pt x="104710" y="51513"/>
                  </a:cubicBezTo>
                  <a:cubicBezTo>
                    <a:pt x="66328" y="26598"/>
                    <a:pt x="32659" y="12457"/>
                    <a:pt x="26598" y="9091"/>
                  </a:cubicBezTo>
                  <a:cubicBezTo>
                    <a:pt x="22558" y="7070"/>
                    <a:pt x="20538" y="6397"/>
                    <a:pt x="20538" y="6397"/>
                  </a:cubicBezTo>
                  <a:lnTo>
                    <a:pt x="20538" y="6397"/>
                  </a:lnTo>
                  <a:lnTo>
                    <a:pt x="20538" y="6397"/>
                  </a:lnTo>
                  <a:cubicBezTo>
                    <a:pt x="20538" y="5050"/>
                    <a:pt x="19191" y="5050"/>
                    <a:pt x="17845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D3EEB0B2-C8C1-4694-BE7B-DD24E2B94411}"/>
                </a:ext>
              </a:extLst>
            </p:cNvPr>
            <p:cNvSpPr/>
            <p:nvPr/>
          </p:nvSpPr>
          <p:spPr>
            <a:xfrm>
              <a:off x="764899" y="5942239"/>
              <a:ext cx="148143" cy="282817"/>
            </a:xfrm>
            <a:custGeom>
              <a:avLst/>
              <a:gdLst>
                <a:gd name="connsiteX0" fmla="*/ 129024 w 148143"/>
                <a:gd name="connsiteY0" fmla="*/ 5050 h 282817"/>
                <a:gd name="connsiteX1" fmla="*/ 125657 w 148143"/>
                <a:gd name="connsiteY1" fmla="*/ 6397 h 282817"/>
                <a:gd name="connsiteX2" fmla="*/ 122290 w 148143"/>
                <a:gd name="connsiteY2" fmla="*/ 9091 h 282817"/>
                <a:gd name="connsiteX3" fmla="*/ 112863 w 148143"/>
                <a:gd name="connsiteY3" fmla="*/ 17171 h 282817"/>
                <a:gd name="connsiteX4" fmla="*/ 81214 w 148143"/>
                <a:gd name="connsiteY4" fmla="*/ 48146 h 282817"/>
                <a:gd name="connsiteX5" fmla="*/ 16570 w 148143"/>
                <a:gd name="connsiteY5" fmla="*/ 154540 h 282817"/>
                <a:gd name="connsiteX6" fmla="*/ 5123 w 148143"/>
                <a:gd name="connsiteY6" fmla="*/ 221204 h 282817"/>
                <a:gd name="connsiteX7" fmla="*/ 11856 w 148143"/>
                <a:gd name="connsiteY7" fmla="*/ 255546 h 282817"/>
                <a:gd name="connsiteX8" fmla="*/ 31384 w 148143"/>
                <a:gd name="connsiteY8" fmla="*/ 275074 h 282817"/>
                <a:gd name="connsiteX9" fmla="*/ 45525 w 148143"/>
                <a:gd name="connsiteY9" fmla="*/ 277767 h 282817"/>
                <a:gd name="connsiteX10" fmla="*/ 45525 w 148143"/>
                <a:gd name="connsiteY10" fmla="*/ 277767 h 282817"/>
                <a:gd name="connsiteX11" fmla="*/ 131044 w 148143"/>
                <a:gd name="connsiteY11" fmla="*/ 207063 h 282817"/>
                <a:gd name="connsiteX12" fmla="*/ 143165 w 148143"/>
                <a:gd name="connsiteY12" fmla="*/ 114137 h 282817"/>
                <a:gd name="connsiteX13" fmla="*/ 134411 w 148143"/>
                <a:gd name="connsiteY13" fmla="*/ 18518 h 282817"/>
                <a:gd name="connsiteX14" fmla="*/ 133064 w 148143"/>
                <a:gd name="connsiteY14" fmla="*/ 10437 h 282817"/>
                <a:gd name="connsiteX15" fmla="*/ 129024 w 148143"/>
                <a:gd name="connsiteY15" fmla="*/ 5050 h 282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8143" h="282817">
                  <a:moveTo>
                    <a:pt x="129024" y="5050"/>
                  </a:moveTo>
                  <a:cubicBezTo>
                    <a:pt x="128351" y="5050"/>
                    <a:pt x="127004" y="5724"/>
                    <a:pt x="125657" y="6397"/>
                  </a:cubicBezTo>
                  <a:cubicBezTo>
                    <a:pt x="125657" y="6397"/>
                    <a:pt x="124311" y="7070"/>
                    <a:pt x="122290" y="9091"/>
                  </a:cubicBezTo>
                  <a:cubicBezTo>
                    <a:pt x="120270" y="11111"/>
                    <a:pt x="116903" y="13804"/>
                    <a:pt x="112863" y="17171"/>
                  </a:cubicBezTo>
                  <a:cubicBezTo>
                    <a:pt x="106803" y="22558"/>
                    <a:pt x="95355" y="33332"/>
                    <a:pt x="81214" y="48146"/>
                  </a:cubicBezTo>
                  <a:cubicBezTo>
                    <a:pt x="59666" y="72388"/>
                    <a:pt x="30711" y="110770"/>
                    <a:pt x="16570" y="154540"/>
                  </a:cubicBezTo>
                  <a:cubicBezTo>
                    <a:pt x="8490" y="180128"/>
                    <a:pt x="4449" y="202349"/>
                    <a:pt x="5123" y="221204"/>
                  </a:cubicBezTo>
                  <a:cubicBezTo>
                    <a:pt x="5123" y="234671"/>
                    <a:pt x="7143" y="246118"/>
                    <a:pt x="11856" y="255546"/>
                  </a:cubicBezTo>
                  <a:cubicBezTo>
                    <a:pt x="15897" y="264300"/>
                    <a:pt x="22631" y="271033"/>
                    <a:pt x="31384" y="275074"/>
                  </a:cubicBezTo>
                  <a:cubicBezTo>
                    <a:pt x="35425" y="276420"/>
                    <a:pt x="40138" y="277767"/>
                    <a:pt x="45525" y="277767"/>
                  </a:cubicBezTo>
                  <a:lnTo>
                    <a:pt x="45525" y="277767"/>
                  </a:lnTo>
                  <a:cubicBezTo>
                    <a:pt x="71787" y="277767"/>
                    <a:pt x="116230" y="255546"/>
                    <a:pt x="131044" y="207063"/>
                  </a:cubicBezTo>
                  <a:cubicBezTo>
                    <a:pt x="139125" y="180801"/>
                    <a:pt x="143165" y="149826"/>
                    <a:pt x="143165" y="114137"/>
                  </a:cubicBezTo>
                  <a:cubicBezTo>
                    <a:pt x="143165" y="70368"/>
                    <a:pt x="137105" y="32659"/>
                    <a:pt x="134411" y="18518"/>
                  </a:cubicBezTo>
                  <a:cubicBezTo>
                    <a:pt x="133064" y="13131"/>
                    <a:pt x="133064" y="10437"/>
                    <a:pt x="133064" y="10437"/>
                  </a:cubicBezTo>
                  <a:cubicBezTo>
                    <a:pt x="132391" y="8417"/>
                    <a:pt x="131044" y="5050"/>
                    <a:pt x="129024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9D26BD64-AE3C-4FF0-906A-F358D39980FC}"/>
                </a:ext>
              </a:extLst>
            </p:cNvPr>
            <p:cNvSpPr/>
            <p:nvPr/>
          </p:nvSpPr>
          <p:spPr>
            <a:xfrm>
              <a:off x="640396" y="5942239"/>
              <a:ext cx="134676" cy="282817"/>
            </a:xfrm>
            <a:custGeom>
              <a:avLst/>
              <a:gdLst>
                <a:gd name="connsiteX0" fmla="*/ 20538 w 134675"/>
                <a:gd name="connsiteY0" fmla="*/ 5050 h 282817"/>
                <a:gd name="connsiteX1" fmla="*/ 15824 w 134675"/>
                <a:gd name="connsiteY1" fmla="*/ 10437 h 282817"/>
                <a:gd name="connsiteX2" fmla="*/ 14478 w 134675"/>
                <a:gd name="connsiteY2" fmla="*/ 18518 h 282817"/>
                <a:gd name="connsiteX3" fmla="*/ 10437 w 134675"/>
                <a:gd name="connsiteY3" fmla="*/ 40739 h 282817"/>
                <a:gd name="connsiteX4" fmla="*/ 5050 w 134675"/>
                <a:gd name="connsiteY4" fmla="*/ 114137 h 282817"/>
                <a:gd name="connsiteX5" fmla="*/ 17845 w 134675"/>
                <a:gd name="connsiteY5" fmla="*/ 206389 h 282817"/>
                <a:gd name="connsiteX6" fmla="*/ 105384 w 134675"/>
                <a:gd name="connsiteY6" fmla="*/ 277767 h 282817"/>
                <a:gd name="connsiteX7" fmla="*/ 105384 w 134675"/>
                <a:gd name="connsiteY7" fmla="*/ 277767 h 282817"/>
                <a:gd name="connsiteX8" fmla="*/ 120198 w 134675"/>
                <a:gd name="connsiteY8" fmla="*/ 275074 h 282817"/>
                <a:gd name="connsiteX9" fmla="*/ 126932 w 134675"/>
                <a:gd name="connsiteY9" fmla="*/ 271707 h 282817"/>
                <a:gd name="connsiteX10" fmla="*/ 121545 w 134675"/>
                <a:gd name="connsiteY10" fmla="*/ 262953 h 282817"/>
                <a:gd name="connsiteX11" fmla="*/ 114137 w 134675"/>
                <a:gd name="connsiteY11" fmla="*/ 221877 h 282817"/>
                <a:gd name="connsiteX12" fmla="*/ 126932 w 134675"/>
                <a:gd name="connsiteY12" fmla="*/ 151173 h 282817"/>
                <a:gd name="connsiteX13" fmla="*/ 129625 w 134675"/>
                <a:gd name="connsiteY13" fmla="*/ 143766 h 282817"/>
                <a:gd name="connsiteX14" fmla="*/ 130299 w 134675"/>
                <a:gd name="connsiteY14" fmla="*/ 141072 h 282817"/>
                <a:gd name="connsiteX15" fmla="*/ 27945 w 134675"/>
                <a:gd name="connsiteY15" fmla="*/ 9764 h 282817"/>
                <a:gd name="connsiteX16" fmla="*/ 24578 w 134675"/>
                <a:gd name="connsiteY16" fmla="*/ 7070 h 282817"/>
                <a:gd name="connsiteX17" fmla="*/ 20538 w 134675"/>
                <a:gd name="connsiteY17" fmla="*/ 5050 h 282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4675" h="282817">
                  <a:moveTo>
                    <a:pt x="20538" y="5050"/>
                  </a:moveTo>
                  <a:cubicBezTo>
                    <a:pt x="18518" y="5050"/>
                    <a:pt x="16498" y="8417"/>
                    <a:pt x="15824" y="10437"/>
                  </a:cubicBezTo>
                  <a:cubicBezTo>
                    <a:pt x="15824" y="11111"/>
                    <a:pt x="15151" y="13804"/>
                    <a:pt x="14478" y="18518"/>
                  </a:cubicBezTo>
                  <a:cubicBezTo>
                    <a:pt x="13804" y="21885"/>
                    <a:pt x="12457" y="29965"/>
                    <a:pt x="10437" y="40739"/>
                  </a:cubicBezTo>
                  <a:cubicBezTo>
                    <a:pt x="7744" y="58247"/>
                    <a:pt x="5050" y="84509"/>
                    <a:pt x="5050" y="114137"/>
                  </a:cubicBezTo>
                  <a:cubicBezTo>
                    <a:pt x="5050" y="149826"/>
                    <a:pt x="9091" y="180801"/>
                    <a:pt x="17845" y="206389"/>
                  </a:cubicBezTo>
                  <a:cubicBezTo>
                    <a:pt x="33332" y="255546"/>
                    <a:pt x="78448" y="277767"/>
                    <a:pt x="105384" y="277767"/>
                  </a:cubicBezTo>
                  <a:lnTo>
                    <a:pt x="105384" y="277767"/>
                  </a:lnTo>
                  <a:cubicBezTo>
                    <a:pt x="111444" y="277767"/>
                    <a:pt x="116158" y="277094"/>
                    <a:pt x="120198" y="275074"/>
                  </a:cubicBezTo>
                  <a:cubicBezTo>
                    <a:pt x="122218" y="274400"/>
                    <a:pt x="124238" y="273053"/>
                    <a:pt x="126932" y="271707"/>
                  </a:cubicBezTo>
                  <a:cubicBezTo>
                    <a:pt x="124912" y="269013"/>
                    <a:pt x="122891" y="266320"/>
                    <a:pt x="121545" y="262953"/>
                  </a:cubicBezTo>
                  <a:cubicBezTo>
                    <a:pt x="116831" y="251506"/>
                    <a:pt x="114137" y="238711"/>
                    <a:pt x="114137" y="221877"/>
                  </a:cubicBezTo>
                  <a:cubicBezTo>
                    <a:pt x="114137" y="201676"/>
                    <a:pt x="118851" y="177434"/>
                    <a:pt x="126932" y="151173"/>
                  </a:cubicBezTo>
                  <a:cubicBezTo>
                    <a:pt x="127605" y="148479"/>
                    <a:pt x="128278" y="146459"/>
                    <a:pt x="129625" y="143766"/>
                  </a:cubicBezTo>
                  <a:cubicBezTo>
                    <a:pt x="129625" y="143092"/>
                    <a:pt x="130299" y="141745"/>
                    <a:pt x="130299" y="141072"/>
                  </a:cubicBezTo>
                  <a:cubicBezTo>
                    <a:pt x="101343" y="69694"/>
                    <a:pt x="35352" y="15824"/>
                    <a:pt x="27945" y="9764"/>
                  </a:cubicBezTo>
                  <a:cubicBezTo>
                    <a:pt x="25252" y="7744"/>
                    <a:pt x="24578" y="7070"/>
                    <a:pt x="24578" y="7070"/>
                  </a:cubicBezTo>
                  <a:cubicBezTo>
                    <a:pt x="23232" y="5724"/>
                    <a:pt x="21885" y="5050"/>
                    <a:pt x="20538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2A6CB804-7985-4390-86E4-4F4A6704297B}"/>
                </a:ext>
              </a:extLst>
            </p:cNvPr>
            <p:cNvSpPr/>
            <p:nvPr/>
          </p:nvSpPr>
          <p:spPr>
            <a:xfrm>
              <a:off x="705041" y="5825072"/>
              <a:ext cx="141409" cy="242415"/>
            </a:xfrm>
            <a:custGeom>
              <a:avLst/>
              <a:gdLst>
                <a:gd name="connsiteX0" fmla="*/ 72388 w 141409"/>
                <a:gd name="connsiteY0" fmla="*/ 5050 h 242414"/>
                <a:gd name="connsiteX1" fmla="*/ 67674 w 141409"/>
                <a:gd name="connsiteY1" fmla="*/ 9091 h 242414"/>
                <a:gd name="connsiteX2" fmla="*/ 64308 w 141409"/>
                <a:gd name="connsiteY2" fmla="*/ 14478 h 242414"/>
                <a:gd name="connsiteX3" fmla="*/ 54880 w 141409"/>
                <a:gd name="connsiteY3" fmla="*/ 30639 h 242414"/>
                <a:gd name="connsiteX4" fmla="*/ 25925 w 141409"/>
                <a:gd name="connsiteY4" fmla="*/ 89222 h 242414"/>
                <a:gd name="connsiteX5" fmla="*/ 5050 w 141409"/>
                <a:gd name="connsiteY5" fmla="*/ 143092 h 242414"/>
                <a:gd name="connsiteX6" fmla="*/ 74408 w 141409"/>
                <a:gd name="connsiteY6" fmla="*/ 238711 h 242414"/>
                <a:gd name="connsiteX7" fmla="*/ 141073 w 141409"/>
                <a:gd name="connsiteY7" fmla="*/ 144439 h 242414"/>
                <a:gd name="connsiteX8" fmla="*/ 81142 w 141409"/>
                <a:gd name="connsiteY8" fmla="*/ 14478 h 242414"/>
                <a:gd name="connsiteX9" fmla="*/ 77775 w 141409"/>
                <a:gd name="connsiteY9" fmla="*/ 8417 h 242414"/>
                <a:gd name="connsiteX10" fmla="*/ 72388 w 141409"/>
                <a:gd name="connsiteY10" fmla="*/ 5050 h 242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1409" h="242414">
                  <a:moveTo>
                    <a:pt x="72388" y="5050"/>
                  </a:moveTo>
                  <a:cubicBezTo>
                    <a:pt x="71041" y="5050"/>
                    <a:pt x="69021" y="6397"/>
                    <a:pt x="67674" y="9091"/>
                  </a:cubicBezTo>
                  <a:cubicBezTo>
                    <a:pt x="67674" y="9091"/>
                    <a:pt x="66328" y="11111"/>
                    <a:pt x="64308" y="14478"/>
                  </a:cubicBezTo>
                  <a:cubicBezTo>
                    <a:pt x="60941" y="19865"/>
                    <a:pt x="57574" y="25252"/>
                    <a:pt x="54880" y="30639"/>
                  </a:cubicBezTo>
                  <a:cubicBezTo>
                    <a:pt x="47473" y="43433"/>
                    <a:pt x="36699" y="63634"/>
                    <a:pt x="25925" y="89222"/>
                  </a:cubicBezTo>
                  <a:cubicBezTo>
                    <a:pt x="18518" y="106730"/>
                    <a:pt x="11111" y="124911"/>
                    <a:pt x="5050" y="143092"/>
                  </a:cubicBezTo>
                  <a:cubicBezTo>
                    <a:pt x="26598" y="164640"/>
                    <a:pt x="55554" y="197636"/>
                    <a:pt x="74408" y="238711"/>
                  </a:cubicBezTo>
                  <a:cubicBezTo>
                    <a:pt x="89223" y="207063"/>
                    <a:pt x="111444" y="175414"/>
                    <a:pt x="141073" y="144439"/>
                  </a:cubicBezTo>
                  <a:cubicBezTo>
                    <a:pt x="120871" y="83162"/>
                    <a:pt x="92589" y="33332"/>
                    <a:pt x="81142" y="14478"/>
                  </a:cubicBezTo>
                  <a:cubicBezTo>
                    <a:pt x="78448" y="10437"/>
                    <a:pt x="77775" y="8417"/>
                    <a:pt x="77775" y="8417"/>
                  </a:cubicBezTo>
                  <a:cubicBezTo>
                    <a:pt x="74408" y="5050"/>
                    <a:pt x="72388" y="5050"/>
                    <a:pt x="72388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FF456FB8-E926-4429-ACC4-6D5202CCC986}"/>
                </a:ext>
              </a:extLst>
            </p:cNvPr>
            <p:cNvSpPr/>
            <p:nvPr/>
          </p:nvSpPr>
          <p:spPr>
            <a:xfrm>
              <a:off x="864631" y="5883656"/>
              <a:ext cx="141409" cy="329954"/>
            </a:xfrm>
            <a:custGeom>
              <a:avLst/>
              <a:gdLst>
                <a:gd name="connsiteX0" fmla="*/ 124912 w 141409"/>
                <a:gd name="connsiteY0" fmla="*/ 5050 h 329953"/>
                <a:gd name="connsiteX1" fmla="*/ 120871 w 141409"/>
                <a:gd name="connsiteY1" fmla="*/ 5724 h 329953"/>
                <a:gd name="connsiteX2" fmla="*/ 120871 w 141409"/>
                <a:gd name="connsiteY2" fmla="*/ 5724 h 329953"/>
                <a:gd name="connsiteX3" fmla="*/ 120871 w 141409"/>
                <a:gd name="connsiteY3" fmla="*/ 5724 h 329953"/>
                <a:gd name="connsiteX4" fmla="*/ 114811 w 141409"/>
                <a:gd name="connsiteY4" fmla="*/ 8417 h 329953"/>
                <a:gd name="connsiteX5" fmla="*/ 99997 w 141409"/>
                <a:gd name="connsiteY5" fmla="*/ 15151 h 329953"/>
                <a:gd name="connsiteX6" fmla="*/ 97976 w 141409"/>
                <a:gd name="connsiteY6" fmla="*/ 15824 h 329953"/>
                <a:gd name="connsiteX7" fmla="*/ 42759 w 141409"/>
                <a:gd name="connsiteY7" fmla="*/ 46126 h 329953"/>
                <a:gd name="connsiteX8" fmla="*/ 36699 w 141409"/>
                <a:gd name="connsiteY8" fmla="*/ 49493 h 329953"/>
                <a:gd name="connsiteX9" fmla="*/ 48147 w 141409"/>
                <a:gd name="connsiteY9" fmla="*/ 64981 h 329953"/>
                <a:gd name="connsiteX10" fmla="*/ 48147 w 141409"/>
                <a:gd name="connsiteY10" fmla="*/ 65654 h 329953"/>
                <a:gd name="connsiteX11" fmla="*/ 58921 w 141409"/>
                <a:gd name="connsiteY11" fmla="*/ 172047 h 329953"/>
                <a:gd name="connsiteX12" fmla="*/ 46126 w 141409"/>
                <a:gd name="connsiteY12" fmla="*/ 269013 h 329953"/>
                <a:gd name="connsiteX13" fmla="*/ 5050 w 141409"/>
                <a:gd name="connsiteY13" fmla="*/ 328270 h 329953"/>
                <a:gd name="connsiteX14" fmla="*/ 99323 w 141409"/>
                <a:gd name="connsiteY14" fmla="*/ 261606 h 329953"/>
                <a:gd name="connsiteX15" fmla="*/ 137032 w 141409"/>
                <a:gd name="connsiteY15" fmla="*/ 85182 h 329953"/>
                <a:gd name="connsiteX16" fmla="*/ 134339 w 141409"/>
                <a:gd name="connsiteY16" fmla="*/ 31985 h 329953"/>
                <a:gd name="connsiteX17" fmla="*/ 132319 w 141409"/>
                <a:gd name="connsiteY17" fmla="*/ 11784 h 329953"/>
                <a:gd name="connsiteX18" fmla="*/ 124912 w 141409"/>
                <a:gd name="connsiteY18" fmla="*/ 5050 h 329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1409" h="329953">
                  <a:moveTo>
                    <a:pt x="124912" y="5050"/>
                  </a:moveTo>
                  <a:cubicBezTo>
                    <a:pt x="124238" y="5050"/>
                    <a:pt x="122891" y="5050"/>
                    <a:pt x="120871" y="5724"/>
                  </a:cubicBezTo>
                  <a:lnTo>
                    <a:pt x="120871" y="5724"/>
                  </a:lnTo>
                  <a:lnTo>
                    <a:pt x="120871" y="5724"/>
                  </a:lnTo>
                  <a:cubicBezTo>
                    <a:pt x="120871" y="5724"/>
                    <a:pt x="118851" y="6397"/>
                    <a:pt x="114811" y="8417"/>
                  </a:cubicBezTo>
                  <a:cubicBezTo>
                    <a:pt x="111444" y="9764"/>
                    <a:pt x="106057" y="12457"/>
                    <a:pt x="99997" y="15151"/>
                  </a:cubicBezTo>
                  <a:lnTo>
                    <a:pt x="97976" y="15824"/>
                  </a:lnTo>
                  <a:cubicBezTo>
                    <a:pt x="79122" y="25252"/>
                    <a:pt x="60267" y="35352"/>
                    <a:pt x="42759" y="46126"/>
                  </a:cubicBezTo>
                  <a:cubicBezTo>
                    <a:pt x="40739" y="47473"/>
                    <a:pt x="38719" y="48820"/>
                    <a:pt x="36699" y="49493"/>
                  </a:cubicBezTo>
                  <a:cubicBezTo>
                    <a:pt x="42086" y="52187"/>
                    <a:pt x="46126" y="58247"/>
                    <a:pt x="48147" y="64981"/>
                  </a:cubicBezTo>
                  <a:cubicBezTo>
                    <a:pt x="48147" y="64981"/>
                    <a:pt x="48147" y="65654"/>
                    <a:pt x="48147" y="65654"/>
                  </a:cubicBezTo>
                  <a:cubicBezTo>
                    <a:pt x="50840" y="77775"/>
                    <a:pt x="58921" y="121544"/>
                    <a:pt x="58921" y="172047"/>
                  </a:cubicBezTo>
                  <a:cubicBezTo>
                    <a:pt x="58921" y="208409"/>
                    <a:pt x="54880" y="241405"/>
                    <a:pt x="46126" y="269013"/>
                  </a:cubicBezTo>
                  <a:cubicBezTo>
                    <a:pt x="36699" y="297968"/>
                    <a:pt x="19865" y="316823"/>
                    <a:pt x="5050" y="328270"/>
                  </a:cubicBezTo>
                  <a:cubicBezTo>
                    <a:pt x="42086" y="326250"/>
                    <a:pt x="75755" y="303355"/>
                    <a:pt x="99323" y="261606"/>
                  </a:cubicBezTo>
                  <a:cubicBezTo>
                    <a:pt x="130299" y="207063"/>
                    <a:pt x="137032" y="135685"/>
                    <a:pt x="137032" y="85182"/>
                  </a:cubicBezTo>
                  <a:cubicBezTo>
                    <a:pt x="137032" y="67674"/>
                    <a:pt x="136359" y="49493"/>
                    <a:pt x="134339" y="31985"/>
                  </a:cubicBezTo>
                  <a:cubicBezTo>
                    <a:pt x="132992" y="19191"/>
                    <a:pt x="132319" y="11784"/>
                    <a:pt x="132319" y="11784"/>
                  </a:cubicBezTo>
                  <a:cubicBezTo>
                    <a:pt x="131645" y="7744"/>
                    <a:pt x="129625" y="5050"/>
                    <a:pt x="124912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3A3C1014-7E9D-4FFE-91FE-402584FBBC4E}"/>
                </a:ext>
              </a:extLst>
            </p:cNvPr>
            <p:cNvSpPr/>
            <p:nvPr/>
          </p:nvSpPr>
          <p:spPr>
            <a:xfrm>
              <a:off x="823555" y="5841233"/>
              <a:ext cx="87539" cy="107740"/>
            </a:xfrm>
            <a:custGeom>
              <a:avLst/>
              <a:gdLst>
                <a:gd name="connsiteX0" fmla="*/ 62287 w 87539"/>
                <a:gd name="connsiteY0" fmla="*/ 5050 h 107739"/>
                <a:gd name="connsiteX1" fmla="*/ 60941 w 87539"/>
                <a:gd name="connsiteY1" fmla="*/ 5050 h 107739"/>
                <a:gd name="connsiteX2" fmla="*/ 60941 w 87539"/>
                <a:gd name="connsiteY2" fmla="*/ 5050 h 107739"/>
                <a:gd name="connsiteX3" fmla="*/ 60941 w 87539"/>
                <a:gd name="connsiteY3" fmla="*/ 5050 h 107739"/>
                <a:gd name="connsiteX4" fmla="*/ 57574 w 87539"/>
                <a:gd name="connsiteY4" fmla="*/ 6397 h 107739"/>
                <a:gd name="connsiteX5" fmla="*/ 57574 w 87539"/>
                <a:gd name="connsiteY5" fmla="*/ 6397 h 107739"/>
                <a:gd name="connsiteX6" fmla="*/ 57574 w 87539"/>
                <a:gd name="connsiteY6" fmla="*/ 6397 h 107739"/>
                <a:gd name="connsiteX7" fmla="*/ 36699 w 87539"/>
                <a:gd name="connsiteY7" fmla="*/ 20538 h 107739"/>
                <a:gd name="connsiteX8" fmla="*/ 5050 w 87539"/>
                <a:gd name="connsiteY8" fmla="*/ 45453 h 107739"/>
                <a:gd name="connsiteX9" fmla="*/ 31312 w 87539"/>
                <a:gd name="connsiteY9" fmla="*/ 108077 h 107739"/>
                <a:gd name="connsiteX10" fmla="*/ 85856 w 87539"/>
                <a:gd name="connsiteY10" fmla="*/ 71041 h 107739"/>
                <a:gd name="connsiteX11" fmla="*/ 70368 w 87539"/>
                <a:gd name="connsiteY11" fmla="*/ 11784 h 107739"/>
                <a:gd name="connsiteX12" fmla="*/ 70368 w 87539"/>
                <a:gd name="connsiteY12" fmla="*/ 11111 h 107739"/>
                <a:gd name="connsiteX13" fmla="*/ 62287 w 87539"/>
                <a:gd name="connsiteY13" fmla="*/ 5050 h 10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539" h="107739">
                  <a:moveTo>
                    <a:pt x="62287" y="5050"/>
                  </a:moveTo>
                  <a:cubicBezTo>
                    <a:pt x="61614" y="5050"/>
                    <a:pt x="61614" y="5050"/>
                    <a:pt x="60941" y="5050"/>
                  </a:cubicBezTo>
                  <a:lnTo>
                    <a:pt x="60941" y="5050"/>
                  </a:lnTo>
                  <a:lnTo>
                    <a:pt x="60941" y="5050"/>
                  </a:lnTo>
                  <a:cubicBezTo>
                    <a:pt x="59594" y="5050"/>
                    <a:pt x="58921" y="5724"/>
                    <a:pt x="57574" y="6397"/>
                  </a:cubicBezTo>
                  <a:lnTo>
                    <a:pt x="57574" y="6397"/>
                  </a:lnTo>
                  <a:lnTo>
                    <a:pt x="57574" y="6397"/>
                  </a:lnTo>
                  <a:cubicBezTo>
                    <a:pt x="57574" y="6397"/>
                    <a:pt x="49493" y="11784"/>
                    <a:pt x="36699" y="20538"/>
                  </a:cubicBezTo>
                  <a:cubicBezTo>
                    <a:pt x="29965" y="25252"/>
                    <a:pt x="18518" y="34005"/>
                    <a:pt x="5050" y="45453"/>
                  </a:cubicBezTo>
                  <a:cubicBezTo>
                    <a:pt x="15151" y="66327"/>
                    <a:pt x="23905" y="87202"/>
                    <a:pt x="31312" y="108077"/>
                  </a:cubicBezTo>
                  <a:cubicBezTo>
                    <a:pt x="47473" y="95283"/>
                    <a:pt x="65654" y="83162"/>
                    <a:pt x="85856" y="71041"/>
                  </a:cubicBezTo>
                  <a:cubicBezTo>
                    <a:pt x="79122" y="41413"/>
                    <a:pt x="73061" y="19865"/>
                    <a:pt x="70368" y="11784"/>
                  </a:cubicBezTo>
                  <a:cubicBezTo>
                    <a:pt x="70368" y="11784"/>
                    <a:pt x="70368" y="11111"/>
                    <a:pt x="70368" y="11111"/>
                  </a:cubicBezTo>
                  <a:cubicBezTo>
                    <a:pt x="68348" y="7070"/>
                    <a:pt x="65654" y="5050"/>
                    <a:pt x="62287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7DAFB6FB-E89E-44EC-847F-7412242B8901}"/>
                </a:ext>
              </a:extLst>
            </p:cNvPr>
            <p:cNvSpPr/>
            <p:nvPr/>
          </p:nvSpPr>
          <p:spPr>
            <a:xfrm>
              <a:off x="641070" y="5841233"/>
              <a:ext cx="87539" cy="107740"/>
            </a:xfrm>
            <a:custGeom>
              <a:avLst/>
              <a:gdLst>
                <a:gd name="connsiteX0" fmla="*/ 27272 w 87539"/>
                <a:gd name="connsiteY0" fmla="*/ 5050 h 107739"/>
                <a:gd name="connsiteX1" fmla="*/ 19865 w 87539"/>
                <a:gd name="connsiteY1" fmla="*/ 11111 h 107739"/>
                <a:gd name="connsiteX2" fmla="*/ 19865 w 87539"/>
                <a:gd name="connsiteY2" fmla="*/ 11784 h 107739"/>
                <a:gd name="connsiteX3" fmla="*/ 5050 w 87539"/>
                <a:gd name="connsiteY3" fmla="*/ 70368 h 107739"/>
                <a:gd name="connsiteX4" fmla="*/ 59594 w 87539"/>
                <a:gd name="connsiteY4" fmla="*/ 107403 h 107739"/>
                <a:gd name="connsiteX5" fmla="*/ 85856 w 87539"/>
                <a:gd name="connsiteY5" fmla="*/ 44779 h 107739"/>
                <a:gd name="connsiteX6" fmla="*/ 54207 w 87539"/>
                <a:gd name="connsiteY6" fmla="*/ 19865 h 107739"/>
                <a:gd name="connsiteX7" fmla="*/ 32659 w 87539"/>
                <a:gd name="connsiteY7" fmla="*/ 6397 h 107739"/>
                <a:gd name="connsiteX8" fmla="*/ 32659 w 87539"/>
                <a:gd name="connsiteY8" fmla="*/ 6397 h 107739"/>
                <a:gd name="connsiteX9" fmla="*/ 32659 w 87539"/>
                <a:gd name="connsiteY9" fmla="*/ 6397 h 107739"/>
                <a:gd name="connsiteX10" fmla="*/ 29292 w 87539"/>
                <a:gd name="connsiteY10" fmla="*/ 5050 h 107739"/>
                <a:gd name="connsiteX11" fmla="*/ 29292 w 87539"/>
                <a:gd name="connsiteY11" fmla="*/ 5050 h 107739"/>
                <a:gd name="connsiteX12" fmla="*/ 29292 w 87539"/>
                <a:gd name="connsiteY12" fmla="*/ 5050 h 107739"/>
                <a:gd name="connsiteX13" fmla="*/ 27272 w 87539"/>
                <a:gd name="connsiteY13" fmla="*/ 5050 h 10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539" h="107739">
                  <a:moveTo>
                    <a:pt x="27272" y="5050"/>
                  </a:moveTo>
                  <a:cubicBezTo>
                    <a:pt x="23905" y="5050"/>
                    <a:pt x="21211" y="7070"/>
                    <a:pt x="19865" y="11111"/>
                  </a:cubicBezTo>
                  <a:cubicBezTo>
                    <a:pt x="19865" y="11111"/>
                    <a:pt x="19865" y="11784"/>
                    <a:pt x="19865" y="11784"/>
                  </a:cubicBezTo>
                  <a:cubicBezTo>
                    <a:pt x="17171" y="19865"/>
                    <a:pt x="10437" y="41413"/>
                    <a:pt x="5050" y="70368"/>
                  </a:cubicBezTo>
                  <a:cubicBezTo>
                    <a:pt x="25252" y="82488"/>
                    <a:pt x="43433" y="94609"/>
                    <a:pt x="59594" y="107403"/>
                  </a:cubicBezTo>
                  <a:cubicBezTo>
                    <a:pt x="67001" y="87202"/>
                    <a:pt x="75755" y="66327"/>
                    <a:pt x="85856" y="44779"/>
                  </a:cubicBezTo>
                  <a:cubicBezTo>
                    <a:pt x="75082" y="36026"/>
                    <a:pt x="64308" y="27272"/>
                    <a:pt x="54207" y="19865"/>
                  </a:cubicBezTo>
                  <a:cubicBezTo>
                    <a:pt x="40739" y="11784"/>
                    <a:pt x="32659" y="6397"/>
                    <a:pt x="32659" y="6397"/>
                  </a:cubicBezTo>
                  <a:lnTo>
                    <a:pt x="32659" y="6397"/>
                  </a:lnTo>
                  <a:lnTo>
                    <a:pt x="32659" y="6397"/>
                  </a:lnTo>
                  <a:cubicBezTo>
                    <a:pt x="31312" y="5724"/>
                    <a:pt x="29965" y="5050"/>
                    <a:pt x="29292" y="5050"/>
                  </a:cubicBezTo>
                  <a:lnTo>
                    <a:pt x="29292" y="5050"/>
                  </a:lnTo>
                  <a:lnTo>
                    <a:pt x="29292" y="5050"/>
                  </a:lnTo>
                  <a:cubicBezTo>
                    <a:pt x="28619" y="5050"/>
                    <a:pt x="27945" y="5050"/>
                    <a:pt x="27272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B43991C0-EC76-477E-B5CC-FF5C82340F7E}"/>
                </a:ext>
              </a:extLst>
            </p:cNvPr>
            <p:cNvSpPr/>
            <p:nvPr/>
          </p:nvSpPr>
          <p:spPr>
            <a:xfrm>
              <a:off x="450504" y="5976581"/>
              <a:ext cx="94273" cy="101006"/>
            </a:xfrm>
            <a:custGeom>
              <a:avLst/>
              <a:gdLst>
                <a:gd name="connsiteX0" fmla="*/ 35352 w 94272"/>
                <a:gd name="connsiteY0" fmla="*/ 5050 h 101006"/>
                <a:gd name="connsiteX1" fmla="*/ 17845 w 94272"/>
                <a:gd name="connsiteY1" fmla="*/ 5050 h 101006"/>
                <a:gd name="connsiteX2" fmla="*/ 7070 w 94272"/>
                <a:gd name="connsiteY2" fmla="*/ 11784 h 101006"/>
                <a:gd name="connsiteX3" fmla="*/ 5050 w 94272"/>
                <a:gd name="connsiteY3" fmla="*/ 19865 h 101006"/>
                <a:gd name="connsiteX4" fmla="*/ 43433 w 94272"/>
                <a:gd name="connsiteY4" fmla="*/ 95956 h 101006"/>
                <a:gd name="connsiteX5" fmla="*/ 92589 w 94272"/>
                <a:gd name="connsiteY5" fmla="*/ 74408 h 101006"/>
                <a:gd name="connsiteX6" fmla="*/ 86529 w 94272"/>
                <a:gd name="connsiteY6" fmla="*/ 7744 h 101006"/>
                <a:gd name="connsiteX7" fmla="*/ 40739 w 94272"/>
                <a:gd name="connsiteY7" fmla="*/ 5050 h 101006"/>
                <a:gd name="connsiteX8" fmla="*/ 35352 w 94272"/>
                <a:gd name="connsiteY8" fmla="*/ 5050 h 101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272" h="101006">
                  <a:moveTo>
                    <a:pt x="35352" y="5050"/>
                  </a:moveTo>
                  <a:cubicBezTo>
                    <a:pt x="24578" y="5050"/>
                    <a:pt x="17845" y="5050"/>
                    <a:pt x="17845" y="5050"/>
                  </a:cubicBezTo>
                  <a:cubicBezTo>
                    <a:pt x="13804" y="5050"/>
                    <a:pt x="9764" y="7744"/>
                    <a:pt x="7070" y="11784"/>
                  </a:cubicBezTo>
                  <a:cubicBezTo>
                    <a:pt x="5724" y="13804"/>
                    <a:pt x="5050" y="17171"/>
                    <a:pt x="5050" y="19865"/>
                  </a:cubicBezTo>
                  <a:cubicBezTo>
                    <a:pt x="5724" y="27272"/>
                    <a:pt x="11111" y="54880"/>
                    <a:pt x="43433" y="95956"/>
                  </a:cubicBezTo>
                  <a:cubicBezTo>
                    <a:pt x="60267" y="87875"/>
                    <a:pt x="77102" y="80468"/>
                    <a:pt x="92589" y="74408"/>
                  </a:cubicBezTo>
                  <a:cubicBezTo>
                    <a:pt x="89223" y="54207"/>
                    <a:pt x="87202" y="31312"/>
                    <a:pt x="86529" y="7744"/>
                  </a:cubicBezTo>
                  <a:cubicBezTo>
                    <a:pt x="66328" y="5724"/>
                    <a:pt x="50840" y="5050"/>
                    <a:pt x="40739" y="5050"/>
                  </a:cubicBezTo>
                  <a:cubicBezTo>
                    <a:pt x="39393" y="5050"/>
                    <a:pt x="37372" y="5050"/>
                    <a:pt x="35352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2813909F-040D-45BE-AE6E-9822A297A8A9}"/>
                </a:ext>
              </a:extLst>
            </p:cNvPr>
            <p:cNvSpPr/>
            <p:nvPr/>
          </p:nvSpPr>
          <p:spPr>
            <a:xfrm>
              <a:off x="1006040" y="5976581"/>
              <a:ext cx="94273" cy="101006"/>
            </a:xfrm>
            <a:custGeom>
              <a:avLst/>
              <a:gdLst>
                <a:gd name="connsiteX0" fmla="*/ 62287 w 94272"/>
                <a:gd name="connsiteY0" fmla="*/ 5050 h 101006"/>
                <a:gd name="connsiteX1" fmla="*/ 56227 w 94272"/>
                <a:gd name="connsiteY1" fmla="*/ 5050 h 101006"/>
                <a:gd name="connsiteX2" fmla="*/ 11111 w 94272"/>
                <a:gd name="connsiteY2" fmla="*/ 7744 h 101006"/>
                <a:gd name="connsiteX3" fmla="*/ 5050 w 94272"/>
                <a:gd name="connsiteY3" fmla="*/ 74408 h 101006"/>
                <a:gd name="connsiteX4" fmla="*/ 54207 w 94272"/>
                <a:gd name="connsiteY4" fmla="*/ 95956 h 101006"/>
                <a:gd name="connsiteX5" fmla="*/ 92589 w 94272"/>
                <a:gd name="connsiteY5" fmla="*/ 19865 h 101006"/>
                <a:gd name="connsiteX6" fmla="*/ 90569 w 94272"/>
                <a:gd name="connsiteY6" fmla="*/ 11784 h 101006"/>
                <a:gd name="connsiteX7" fmla="*/ 79795 w 94272"/>
                <a:gd name="connsiteY7" fmla="*/ 5050 h 101006"/>
                <a:gd name="connsiteX8" fmla="*/ 62287 w 94272"/>
                <a:gd name="connsiteY8" fmla="*/ 5050 h 101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272" h="101006">
                  <a:moveTo>
                    <a:pt x="62287" y="5050"/>
                  </a:moveTo>
                  <a:cubicBezTo>
                    <a:pt x="60267" y="5050"/>
                    <a:pt x="58247" y="5050"/>
                    <a:pt x="56227" y="5050"/>
                  </a:cubicBezTo>
                  <a:cubicBezTo>
                    <a:pt x="46800" y="5724"/>
                    <a:pt x="31312" y="5724"/>
                    <a:pt x="11111" y="7744"/>
                  </a:cubicBezTo>
                  <a:cubicBezTo>
                    <a:pt x="10437" y="30639"/>
                    <a:pt x="8417" y="52860"/>
                    <a:pt x="5050" y="74408"/>
                  </a:cubicBezTo>
                  <a:cubicBezTo>
                    <a:pt x="21211" y="80468"/>
                    <a:pt x="38046" y="87875"/>
                    <a:pt x="54207" y="95956"/>
                  </a:cubicBezTo>
                  <a:cubicBezTo>
                    <a:pt x="87202" y="54880"/>
                    <a:pt x="91916" y="27272"/>
                    <a:pt x="92589" y="19865"/>
                  </a:cubicBezTo>
                  <a:cubicBezTo>
                    <a:pt x="92589" y="17171"/>
                    <a:pt x="91243" y="13131"/>
                    <a:pt x="90569" y="11784"/>
                  </a:cubicBezTo>
                  <a:cubicBezTo>
                    <a:pt x="87876" y="7744"/>
                    <a:pt x="83836" y="5724"/>
                    <a:pt x="79795" y="5050"/>
                  </a:cubicBezTo>
                  <a:cubicBezTo>
                    <a:pt x="79795" y="5724"/>
                    <a:pt x="73061" y="5050"/>
                    <a:pt x="62287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A657624A-5DDF-4D11-B5BE-F73F9AAB4D54}"/>
                </a:ext>
              </a:extLst>
            </p:cNvPr>
            <p:cNvSpPr/>
            <p:nvPr/>
          </p:nvSpPr>
          <p:spPr>
            <a:xfrm>
              <a:off x="918501" y="6061426"/>
              <a:ext cx="215481" cy="154876"/>
            </a:xfrm>
            <a:custGeom>
              <a:avLst/>
              <a:gdLst>
                <a:gd name="connsiteX0" fmla="*/ 89896 w 215480"/>
                <a:gd name="connsiteY0" fmla="*/ 5050 h 154876"/>
                <a:gd name="connsiteX1" fmla="*/ 58921 w 215480"/>
                <a:gd name="connsiteY1" fmla="*/ 92589 h 154876"/>
                <a:gd name="connsiteX2" fmla="*/ 5050 w 215480"/>
                <a:gd name="connsiteY2" fmla="*/ 150499 h 154876"/>
                <a:gd name="connsiteX3" fmla="*/ 209084 w 215480"/>
                <a:gd name="connsiteY3" fmla="*/ 86529 h 154876"/>
                <a:gd name="connsiteX4" fmla="*/ 209084 w 215480"/>
                <a:gd name="connsiteY4" fmla="*/ 86529 h 154876"/>
                <a:gd name="connsiteX5" fmla="*/ 211104 w 215480"/>
                <a:gd name="connsiteY5" fmla="*/ 79122 h 154876"/>
                <a:gd name="connsiteX6" fmla="*/ 205717 w 215480"/>
                <a:gd name="connsiteY6" fmla="*/ 67674 h 154876"/>
                <a:gd name="connsiteX7" fmla="*/ 200330 w 215480"/>
                <a:gd name="connsiteY7" fmla="*/ 64307 h 154876"/>
                <a:gd name="connsiteX8" fmla="*/ 200330 w 215480"/>
                <a:gd name="connsiteY8" fmla="*/ 64307 h 154876"/>
                <a:gd name="connsiteX9" fmla="*/ 200330 w 215480"/>
                <a:gd name="connsiteY9" fmla="*/ 64307 h 154876"/>
                <a:gd name="connsiteX10" fmla="*/ 189556 w 215480"/>
                <a:gd name="connsiteY10" fmla="*/ 56900 h 154876"/>
                <a:gd name="connsiteX11" fmla="*/ 185516 w 215480"/>
                <a:gd name="connsiteY11" fmla="*/ 54207 h 154876"/>
                <a:gd name="connsiteX12" fmla="*/ 134339 w 215480"/>
                <a:gd name="connsiteY12" fmla="*/ 25252 h 154876"/>
                <a:gd name="connsiteX13" fmla="*/ 89896 w 215480"/>
                <a:gd name="connsiteY13" fmla="*/ 5050 h 154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5480" h="154876">
                  <a:moveTo>
                    <a:pt x="89896" y="5050"/>
                  </a:moveTo>
                  <a:cubicBezTo>
                    <a:pt x="83162" y="38719"/>
                    <a:pt x="73061" y="68348"/>
                    <a:pt x="58921" y="92589"/>
                  </a:cubicBezTo>
                  <a:cubicBezTo>
                    <a:pt x="44106" y="118177"/>
                    <a:pt x="25925" y="137705"/>
                    <a:pt x="5050" y="150499"/>
                  </a:cubicBezTo>
                  <a:cubicBezTo>
                    <a:pt x="160601" y="141745"/>
                    <a:pt x="204370" y="91916"/>
                    <a:pt x="209084" y="86529"/>
                  </a:cubicBezTo>
                  <a:lnTo>
                    <a:pt x="209084" y="86529"/>
                  </a:lnTo>
                  <a:cubicBezTo>
                    <a:pt x="210430" y="84509"/>
                    <a:pt x="211104" y="81815"/>
                    <a:pt x="211104" y="79122"/>
                  </a:cubicBezTo>
                  <a:cubicBezTo>
                    <a:pt x="211104" y="74408"/>
                    <a:pt x="209084" y="70368"/>
                    <a:pt x="205717" y="67674"/>
                  </a:cubicBezTo>
                  <a:cubicBezTo>
                    <a:pt x="205717" y="67674"/>
                    <a:pt x="203697" y="66327"/>
                    <a:pt x="200330" y="64307"/>
                  </a:cubicBezTo>
                  <a:lnTo>
                    <a:pt x="200330" y="64307"/>
                  </a:lnTo>
                  <a:lnTo>
                    <a:pt x="200330" y="64307"/>
                  </a:lnTo>
                  <a:cubicBezTo>
                    <a:pt x="197636" y="62287"/>
                    <a:pt x="194269" y="60267"/>
                    <a:pt x="189556" y="56900"/>
                  </a:cubicBezTo>
                  <a:cubicBezTo>
                    <a:pt x="188209" y="56227"/>
                    <a:pt x="186862" y="55553"/>
                    <a:pt x="185516" y="54207"/>
                  </a:cubicBezTo>
                  <a:cubicBezTo>
                    <a:pt x="174068" y="46800"/>
                    <a:pt x="156560" y="36026"/>
                    <a:pt x="134339" y="25252"/>
                  </a:cubicBezTo>
                  <a:cubicBezTo>
                    <a:pt x="119525" y="17171"/>
                    <a:pt x="104710" y="10437"/>
                    <a:pt x="89896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42477FA7-9E30-4792-BDFA-522D3D9ECC9F}"/>
                </a:ext>
              </a:extLst>
            </p:cNvPr>
            <p:cNvSpPr/>
            <p:nvPr/>
          </p:nvSpPr>
          <p:spPr>
            <a:xfrm>
              <a:off x="420202" y="6061426"/>
              <a:ext cx="215481" cy="154876"/>
            </a:xfrm>
            <a:custGeom>
              <a:avLst/>
              <a:gdLst>
                <a:gd name="connsiteX0" fmla="*/ 125585 w 215480"/>
                <a:gd name="connsiteY0" fmla="*/ 5050 h 154876"/>
                <a:gd name="connsiteX1" fmla="*/ 15151 w 215480"/>
                <a:gd name="connsiteY1" fmla="*/ 63634 h 154876"/>
                <a:gd name="connsiteX2" fmla="*/ 10437 w 215480"/>
                <a:gd name="connsiteY2" fmla="*/ 67001 h 154876"/>
                <a:gd name="connsiteX3" fmla="*/ 5050 w 215480"/>
                <a:gd name="connsiteY3" fmla="*/ 78448 h 154876"/>
                <a:gd name="connsiteX4" fmla="*/ 7070 w 215480"/>
                <a:gd name="connsiteY4" fmla="*/ 85855 h 154876"/>
                <a:gd name="connsiteX5" fmla="*/ 7070 w 215480"/>
                <a:gd name="connsiteY5" fmla="*/ 86529 h 154876"/>
                <a:gd name="connsiteX6" fmla="*/ 8417 w 215480"/>
                <a:gd name="connsiteY6" fmla="*/ 87875 h 154876"/>
                <a:gd name="connsiteX7" fmla="*/ 9091 w 215480"/>
                <a:gd name="connsiteY7" fmla="*/ 88549 h 154876"/>
                <a:gd name="connsiteX8" fmla="*/ 16498 w 215480"/>
                <a:gd name="connsiteY8" fmla="*/ 95283 h 154876"/>
                <a:gd name="connsiteX9" fmla="*/ 53534 w 215480"/>
                <a:gd name="connsiteY9" fmla="*/ 117504 h 154876"/>
                <a:gd name="connsiteX10" fmla="*/ 211104 w 215480"/>
                <a:gd name="connsiteY10" fmla="*/ 149826 h 154876"/>
                <a:gd name="connsiteX11" fmla="*/ 157234 w 215480"/>
                <a:gd name="connsiteY11" fmla="*/ 91916 h 154876"/>
                <a:gd name="connsiteX12" fmla="*/ 125585 w 215480"/>
                <a:gd name="connsiteY12" fmla="*/ 5050 h 154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5480" h="154876">
                  <a:moveTo>
                    <a:pt x="125585" y="5050"/>
                  </a:moveTo>
                  <a:cubicBezTo>
                    <a:pt x="73061" y="24578"/>
                    <a:pt x="31312" y="52187"/>
                    <a:pt x="15151" y="63634"/>
                  </a:cubicBezTo>
                  <a:cubicBezTo>
                    <a:pt x="11784" y="65654"/>
                    <a:pt x="10437" y="67001"/>
                    <a:pt x="10437" y="67001"/>
                  </a:cubicBezTo>
                  <a:cubicBezTo>
                    <a:pt x="7070" y="69694"/>
                    <a:pt x="5050" y="73735"/>
                    <a:pt x="5050" y="78448"/>
                  </a:cubicBezTo>
                  <a:cubicBezTo>
                    <a:pt x="5050" y="81142"/>
                    <a:pt x="5724" y="83835"/>
                    <a:pt x="7070" y="85855"/>
                  </a:cubicBezTo>
                  <a:cubicBezTo>
                    <a:pt x="7070" y="85855"/>
                    <a:pt x="7070" y="85855"/>
                    <a:pt x="7070" y="86529"/>
                  </a:cubicBezTo>
                  <a:cubicBezTo>
                    <a:pt x="7744" y="87202"/>
                    <a:pt x="7744" y="87202"/>
                    <a:pt x="8417" y="87875"/>
                  </a:cubicBezTo>
                  <a:cubicBezTo>
                    <a:pt x="8417" y="87875"/>
                    <a:pt x="9091" y="88549"/>
                    <a:pt x="9091" y="88549"/>
                  </a:cubicBezTo>
                  <a:cubicBezTo>
                    <a:pt x="10437" y="89896"/>
                    <a:pt x="12457" y="92589"/>
                    <a:pt x="16498" y="95283"/>
                  </a:cubicBezTo>
                  <a:cubicBezTo>
                    <a:pt x="23232" y="100670"/>
                    <a:pt x="34679" y="109423"/>
                    <a:pt x="53534" y="117504"/>
                  </a:cubicBezTo>
                  <a:cubicBezTo>
                    <a:pt x="92589" y="135012"/>
                    <a:pt x="147133" y="146459"/>
                    <a:pt x="211104" y="149826"/>
                  </a:cubicBezTo>
                  <a:cubicBezTo>
                    <a:pt x="190229" y="137032"/>
                    <a:pt x="171375" y="117504"/>
                    <a:pt x="157234" y="91916"/>
                  </a:cubicBezTo>
                  <a:cubicBezTo>
                    <a:pt x="143093" y="68348"/>
                    <a:pt x="132319" y="38719"/>
                    <a:pt x="125585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3CB6ADC4-E60A-4DA2-BCA7-D638AAFF51E2}"/>
                </a:ext>
              </a:extLst>
            </p:cNvPr>
            <p:cNvSpPr/>
            <p:nvPr/>
          </p:nvSpPr>
          <p:spPr>
            <a:xfrm>
              <a:off x="789886" y="6217649"/>
              <a:ext cx="215481" cy="40402"/>
            </a:xfrm>
            <a:custGeom>
              <a:avLst/>
              <a:gdLst>
                <a:gd name="connsiteX0" fmla="*/ 198983 w 215480"/>
                <a:gd name="connsiteY0" fmla="*/ 5050 h 40402"/>
                <a:gd name="connsiteX1" fmla="*/ 161274 w 215480"/>
                <a:gd name="connsiteY1" fmla="*/ 9091 h 40402"/>
                <a:gd name="connsiteX2" fmla="*/ 153193 w 215480"/>
                <a:gd name="connsiteY2" fmla="*/ 10437 h 40402"/>
                <a:gd name="connsiteX3" fmla="*/ 123565 w 215480"/>
                <a:gd name="connsiteY3" fmla="*/ 11784 h 40402"/>
                <a:gd name="connsiteX4" fmla="*/ 99323 w 215480"/>
                <a:gd name="connsiteY4" fmla="*/ 11111 h 40402"/>
                <a:gd name="connsiteX5" fmla="*/ 98650 w 215480"/>
                <a:gd name="connsiteY5" fmla="*/ 11111 h 40402"/>
                <a:gd name="connsiteX6" fmla="*/ 72388 w 215480"/>
                <a:gd name="connsiteY6" fmla="*/ 10437 h 40402"/>
                <a:gd name="connsiteX7" fmla="*/ 7070 w 215480"/>
                <a:gd name="connsiteY7" fmla="*/ 17171 h 40402"/>
                <a:gd name="connsiteX8" fmla="*/ 5050 w 215480"/>
                <a:gd name="connsiteY8" fmla="*/ 20538 h 40402"/>
                <a:gd name="connsiteX9" fmla="*/ 7744 w 215480"/>
                <a:gd name="connsiteY9" fmla="*/ 21211 h 40402"/>
                <a:gd name="connsiteX10" fmla="*/ 9091 w 215480"/>
                <a:gd name="connsiteY10" fmla="*/ 21211 h 40402"/>
                <a:gd name="connsiteX11" fmla="*/ 33332 w 215480"/>
                <a:gd name="connsiteY11" fmla="*/ 20538 h 40402"/>
                <a:gd name="connsiteX12" fmla="*/ 99997 w 215480"/>
                <a:gd name="connsiteY12" fmla="*/ 29965 h 40402"/>
                <a:gd name="connsiteX13" fmla="*/ 157234 w 215480"/>
                <a:gd name="connsiteY13" fmla="*/ 38719 h 40402"/>
                <a:gd name="connsiteX14" fmla="*/ 209084 w 215480"/>
                <a:gd name="connsiteY14" fmla="*/ 24578 h 40402"/>
                <a:gd name="connsiteX15" fmla="*/ 212451 w 215480"/>
                <a:gd name="connsiteY15" fmla="*/ 15151 h 40402"/>
                <a:gd name="connsiteX16" fmla="*/ 198983 w 215480"/>
                <a:gd name="connsiteY16" fmla="*/ 5050 h 40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5480" h="40402">
                  <a:moveTo>
                    <a:pt x="198983" y="5050"/>
                  </a:moveTo>
                  <a:cubicBezTo>
                    <a:pt x="190903" y="5050"/>
                    <a:pt x="179455" y="6397"/>
                    <a:pt x="161274" y="9091"/>
                  </a:cubicBezTo>
                  <a:cubicBezTo>
                    <a:pt x="158580" y="9764"/>
                    <a:pt x="155887" y="9764"/>
                    <a:pt x="153193" y="10437"/>
                  </a:cubicBezTo>
                  <a:cubicBezTo>
                    <a:pt x="145113" y="11784"/>
                    <a:pt x="135686" y="11784"/>
                    <a:pt x="123565" y="11784"/>
                  </a:cubicBezTo>
                  <a:cubicBezTo>
                    <a:pt x="116158" y="11784"/>
                    <a:pt x="108077" y="11784"/>
                    <a:pt x="99323" y="11111"/>
                  </a:cubicBezTo>
                  <a:lnTo>
                    <a:pt x="98650" y="11111"/>
                  </a:lnTo>
                  <a:cubicBezTo>
                    <a:pt x="90569" y="11111"/>
                    <a:pt x="81142" y="10437"/>
                    <a:pt x="72388" y="10437"/>
                  </a:cubicBezTo>
                  <a:cubicBezTo>
                    <a:pt x="53534" y="10437"/>
                    <a:pt x="28619" y="11111"/>
                    <a:pt x="7070" y="17171"/>
                  </a:cubicBezTo>
                  <a:cubicBezTo>
                    <a:pt x="5724" y="18518"/>
                    <a:pt x="5050" y="19865"/>
                    <a:pt x="5050" y="20538"/>
                  </a:cubicBezTo>
                  <a:cubicBezTo>
                    <a:pt x="5050" y="21211"/>
                    <a:pt x="6397" y="21211"/>
                    <a:pt x="7744" y="21211"/>
                  </a:cubicBezTo>
                  <a:cubicBezTo>
                    <a:pt x="7744" y="21211"/>
                    <a:pt x="8417" y="21211"/>
                    <a:pt x="9091" y="21211"/>
                  </a:cubicBezTo>
                  <a:cubicBezTo>
                    <a:pt x="17171" y="20538"/>
                    <a:pt x="25252" y="20538"/>
                    <a:pt x="33332" y="20538"/>
                  </a:cubicBezTo>
                  <a:cubicBezTo>
                    <a:pt x="61614" y="20538"/>
                    <a:pt x="81142" y="25252"/>
                    <a:pt x="99997" y="29965"/>
                  </a:cubicBezTo>
                  <a:cubicBezTo>
                    <a:pt x="117504" y="34679"/>
                    <a:pt x="134339" y="38719"/>
                    <a:pt x="157234" y="38719"/>
                  </a:cubicBezTo>
                  <a:cubicBezTo>
                    <a:pt x="182149" y="38719"/>
                    <a:pt x="201677" y="33332"/>
                    <a:pt x="209084" y="24578"/>
                  </a:cubicBezTo>
                  <a:cubicBezTo>
                    <a:pt x="211777" y="21885"/>
                    <a:pt x="213124" y="18518"/>
                    <a:pt x="212451" y="15151"/>
                  </a:cubicBezTo>
                  <a:cubicBezTo>
                    <a:pt x="211777" y="8417"/>
                    <a:pt x="209757" y="5050"/>
                    <a:pt x="198983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D00AC986-254B-4ED2-90ED-E63231876A19}"/>
                </a:ext>
              </a:extLst>
            </p:cNvPr>
            <p:cNvSpPr/>
            <p:nvPr/>
          </p:nvSpPr>
          <p:spPr>
            <a:xfrm>
              <a:off x="546797" y="6217649"/>
              <a:ext cx="215481" cy="40402"/>
            </a:xfrm>
            <a:custGeom>
              <a:avLst/>
              <a:gdLst>
                <a:gd name="connsiteX0" fmla="*/ 18518 w 215480"/>
                <a:gd name="connsiteY0" fmla="*/ 5050 h 40402"/>
                <a:gd name="connsiteX1" fmla="*/ 5050 w 215480"/>
                <a:gd name="connsiteY1" fmla="*/ 14478 h 40402"/>
                <a:gd name="connsiteX2" fmla="*/ 8417 w 215480"/>
                <a:gd name="connsiteY2" fmla="*/ 23905 h 40402"/>
                <a:gd name="connsiteX3" fmla="*/ 60941 w 215480"/>
                <a:gd name="connsiteY3" fmla="*/ 38046 h 40402"/>
                <a:gd name="connsiteX4" fmla="*/ 118178 w 215480"/>
                <a:gd name="connsiteY4" fmla="*/ 29292 h 40402"/>
                <a:gd name="connsiteX5" fmla="*/ 184842 w 215480"/>
                <a:gd name="connsiteY5" fmla="*/ 19865 h 40402"/>
                <a:gd name="connsiteX6" fmla="*/ 209757 w 215480"/>
                <a:gd name="connsiteY6" fmla="*/ 21211 h 40402"/>
                <a:gd name="connsiteX7" fmla="*/ 211104 w 215480"/>
                <a:gd name="connsiteY7" fmla="*/ 21211 h 40402"/>
                <a:gd name="connsiteX8" fmla="*/ 213797 w 215480"/>
                <a:gd name="connsiteY8" fmla="*/ 20538 h 40402"/>
                <a:gd name="connsiteX9" fmla="*/ 211777 w 215480"/>
                <a:gd name="connsiteY9" fmla="*/ 18518 h 40402"/>
                <a:gd name="connsiteX10" fmla="*/ 146460 w 215480"/>
                <a:gd name="connsiteY10" fmla="*/ 11784 h 40402"/>
                <a:gd name="connsiteX11" fmla="*/ 146460 w 215480"/>
                <a:gd name="connsiteY11" fmla="*/ 11784 h 40402"/>
                <a:gd name="connsiteX12" fmla="*/ 120198 w 215480"/>
                <a:gd name="connsiteY12" fmla="*/ 12457 h 40402"/>
                <a:gd name="connsiteX13" fmla="*/ 119525 w 215480"/>
                <a:gd name="connsiteY13" fmla="*/ 12457 h 40402"/>
                <a:gd name="connsiteX14" fmla="*/ 95283 w 215480"/>
                <a:gd name="connsiteY14" fmla="*/ 13131 h 40402"/>
                <a:gd name="connsiteX15" fmla="*/ 65654 w 215480"/>
                <a:gd name="connsiteY15" fmla="*/ 11784 h 40402"/>
                <a:gd name="connsiteX16" fmla="*/ 56900 w 215480"/>
                <a:gd name="connsiteY16" fmla="*/ 10437 h 40402"/>
                <a:gd name="connsiteX17" fmla="*/ 18518 w 215480"/>
                <a:gd name="connsiteY17" fmla="*/ 5050 h 40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5480" h="40402">
                  <a:moveTo>
                    <a:pt x="18518" y="5050"/>
                  </a:moveTo>
                  <a:cubicBezTo>
                    <a:pt x="7744" y="5050"/>
                    <a:pt x="5724" y="7744"/>
                    <a:pt x="5050" y="14478"/>
                  </a:cubicBezTo>
                  <a:cubicBezTo>
                    <a:pt x="5050" y="17844"/>
                    <a:pt x="5724" y="21211"/>
                    <a:pt x="8417" y="23905"/>
                  </a:cubicBezTo>
                  <a:cubicBezTo>
                    <a:pt x="16498" y="32659"/>
                    <a:pt x="36026" y="38046"/>
                    <a:pt x="60941" y="38046"/>
                  </a:cubicBezTo>
                  <a:cubicBezTo>
                    <a:pt x="83836" y="38046"/>
                    <a:pt x="100670" y="34005"/>
                    <a:pt x="118178" y="29292"/>
                  </a:cubicBezTo>
                  <a:cubicBezTo>
                    <a:pt x="137032" y="24578"/>
                    <a:pt x="155887" y="19865"/>
                    <a:pt x="184842" y="19865"/>
                  </a:cubicBezTo>
                  <a:cubicBezTo>
                    <a:pt x="192923" y="19865"/>
                    <a:pt x="201003" y="20538"/>
                    <a:pt x="209757" y="21211"/>
                  </a:cubicBezTo>
                  <a:cubicBezTo>
                    <a:pt x="210430" y="21211"/>
                    <a:pt x="210430" y="21211"/>
                    <a:pt x="211104" y="21211"/>
                  </a:cubicBezTo>
                  <a:cubicBezTo>
                    <a:pt x="212451" y="21211"/>
                    <a:pt x="213797" y="21211"/>
                    <a:pt x="213797" y="20538"/>
                  </a:cubicBezTo>
                  <a:cubicBezTo>
                    <a:pt x="213797" y="19865"/>
                    <a:pt x="213124" y="18518"/>
                    <a:pt x="211777" y="18518"/>
                  </a:cubicBezTo>
                  <a:cubicBezTo>
                    <a:pt x="190229" y="12457"/>
                    <a:pt x="165314" y="11784"/>
                    <a:pt x="146460" y="11784"/>
                  </a:cubicBezTo>
                  <a:lnTo>
                    <a:pt x="146460" y="11784"/>
                  </a:lnTo>
                  <a:cubicBezTo>
                    <a:pt x="137032" y="11784"/>
                    <a:pt x="128278" y="11784"/>
                    <a:pt x="120198" y="12457"/>
                  </a:cubicBezTo>
                  <a:lnTo>
                    <a:pt x="119525" y="12457"/>
                  </a:lnTo>
                  <a:cubicBezTo>
                    <a:pt x="110771" y="12457"/>
                    <a:pt x="103363" y="13131"/>
                    <a:pt x="95283" y="13131"/>
                  </a:cubicBezTo>
                  <a:cubicBezTo>
                    <a:pt x="82489" y="13131"/>
                    <a:pt x="73061" y="12457"/>
                    <a:pt x="65654" y="11784"/>
                  </a:cubicBezTo>
                  <a:cubicBezTo>
                    <a:pt x="62961" y="11111"/>
                    <a:pt x="59594" y="11111"/>
                    <a:pt x="56900" y="10437"/>
                  </a:cubicBezTo>
                  <a:cubicBezTo>
                    <a:pt x="38046" y="7070"/>
                    <a:pt x="26598" y="5050"/>
                    <a:pt x="18518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C62F7571-3EE6-4359-826F-8F3C88EE01A2}"/>
                </a:ext>
              </a:extLst>
            </p:cNvPr>
            <p:cNvSpPr/>
            <p:nvPr/>
          </p:nvSpPr>
          <p:spPr>
            <a:xfrm>
              <a:off x="447810" y="6279600"/>
              <a:ext cx="666644" cy="215480"/>
            </a:xfrm>
            <a:custGeom>
              <a:avLst/>
              <a:gdLst>
                <a:gd name="connsiteX0" fmla="*/ 617151 w 666643"/>
                <a:gd name="connsiteY0" fmla="*/ 5724 h 215479"/>
                <a:gd name="connsiteX1" fmla="*/ 586175 w 666643"/>
                <a:gd name="connsiteY1" fmla="*/ 139725 h 215479"/>
                <a:gd name="connsiteX2" fmla="*/ 553853 w 666643"/>
                <a:gd name="connsiteY2" fmla="*/ 5724 h 215479"/>
                <a:gd name="connsiteX3" fmla="*/ 508737 w 666643"/>
                <a:gd name="connsiteY3" fmla="*/ 5724 h 215479"/>
                <a:gd name="connsiteX4" fmla="*/ 475741 w 666643"/>
                <a:gd name="connsiteY4" fmla="*/ 137705 h 215479"/>
                <a:gd name="connsiteX5" fmla="*/ 445439 w 666643"/>
                <a:gd name="connsiteY5" fmla="*/ 5724 h 215479"/>
                <a:gd name="connsiteX6" fmla="*/ 396283 w 666643"/>
                <a:gd name="connsiteY6" fmla="*/ 5724 h 215479"/>
                <a:gd name="connsiteX7" fmla="*/ 450826 w 666643"/>
                <a:gd name="connsiteY7" fmla="*/ 214470 h 215479"/>
                <a:gd name="connsiteX8" fmla="*/ 499309 w 666643"/>
                <a:gd name="connsiteY8" fmla="*/ 214470 h 215479"/>
                <a:gd name="connsiteX9" fmla="*/ 530958 w 666643"/>
                <a:gd name="connsiteY9" fmla="*/ 82488 h 215479"/>
                <a:gd name="connsiteX10" fmla="*/ 563280 w 666643"/>
                <a:gd name="connsiteY10" fmla="*/ 214470 h 215479"/>
                <a:gd name="connsiteX11" fmla="*/ 611090 w 666643"/>
                <a:gd name="connsiteY11" fmla="*/ 214470 h 215479"/>
                <a:gd name="connsiteX12" fmla="*/ 611764 w 666643"/>
                <a:gd name="connsiteY12" fmla="*/ 212450 h 215479"/>
                <a:gd name="connsiteX13" fmla="*/ 666307 w 666643"/>
                <a:gd name="connsiteY13" fmla="*/ 5050 h 215479"/>
                <a:gd name="connsiteX14" fmla="*/ 617151 w 666643"/>
                <a:gd name="connsiteY14" fmla="*/ 5050 h 215479"/>
                <a:gd name="connsiteX15" fmla="*/ 167334 w 666643"/>
                <a:gd name="connsiteY15" fmla="*/ 139052 h 215479"/>
                <a:gd name="connsiteX16" fmla="*/ 53534 w 666643"/>
                <a:gd name="connsiteY16" fmla="*/ 5724 h 215479"/>
                <a:gd name="connsiteX17" fmla="*/ 5050 w 666643"/>
                <a:gd name="connsiteY17" fmla="*/ 5724 h 215479"/>
                <a:gd name="connsiteX18" fmla="*/ 5050 w 666643"/>
                <a:gd name="connsiteY18" fmla="*/ 214470 h 215479"/>
                <a:gd name="connsiteX19" fmla="*/ 52187 w 666643"/>
                <a:gd name="connsiteY19" fmla="*/ 214470 h 215479"/>
                <a:gd name="connsiteX20" fmla="*/ 52187 w 666643"/>
                <a:gd name="connsiteY20" fmla="*/ 81142 h 215479"/>
                <a:gd name="connsiteX21" fmla="*/ 165314 w 666643"/>
                <a:gd name="connsiteY21" fmla="*/ 214470 h 215479"/>
                <a:gd name="connsiteX22" fmla="*/ 213797 w 666643"/>
                <a:gd name="connsiteY22" fmla="*/ 214470 h 215479"/>
                <a:gd name="connsiteX23" fmla="*/ 213797 w 666643"/>
                <a:gd name="connsiteY23" fmla="*/ 5724 h 215479"/>
                <a:gd name="connsiteX24" fmla="*/ 166661 w 666643"/>
                <a:gd name="connsiteY24" fmla="*/ 5724 h 215479"/>
                <a:gd name="connsiteX25" fmla="*/ 166661 w 666643"/>
                <a:gd name="connsiteY25" fmla="*/ 139052 h 21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66643" h="215479">
                  <a:moveTo>
                    <a:pt x="617151" y="5724"/>
                  </a:moveTo>
                  <a:lnTo>
                    <a:pt x="586175" y="139725"/>
                  </a:lnTo>
                  <a:lnTo>
                    <a:pt x="553853" y="5724"/>
                  </a:lnTo>
                  <a:lnTo>
                    <a:pt x="508737" y="5724"/>
                  </a:lnTo>
                  <a:lnTo>
                    <a:pt x="475741" y="137705"/>
                  </a:lnTo>
                  <a:lnTo>
                    <a:pt x="445439" y="5724"/>
                  </a:lnTo>
                  <a:lnTo>
                    <a:pt x="396283" y="5724"/>
                  </a:lnTo>
                  <a:lnTo>
                    <a:pt x="450826" y="214470"/>
                  </a:lnTo>
                  <a:lnTo>
                    <a:pt x="499309" y="214470"/>
                  </a:lnTo>
                  <a:lnTo>
                    <a:pt x="530958" y="82488"/>
                  </a:lnTo>
                  <a:lnTo>
                    <a:pt x="563280" y="214470"/>
                  </a:lnTo>
                  <a:lnTo>
                    <a:pt x="611090" y="214470"/>
                  </a:lnTo>
                  <a:lnTo>
                    <a:pt x="611764" y="212450"/>
                  </a:lnTo>
                  <a:lnTo>
                    <a:pt x="666307" y="5050"/>
                  </a:lnTo>
                  <a:lnTo>
                    <a:pt x="617151" y="5050"/>
                  </a:lnTo>
                  <a:close/>
                  <a:moveTo>
                    <a:pt x="167334" y="139052"/>
                  </a:moveTo>
                  <a:lnTo>
                    <a:pt x="53534" y="5724"/>
                  </a:lnTo>
                  <a:lnTo>
                    <a:pt x="5050" y="5724"/>
                  </a:lnTo>
                  <a:lnTo>
                    <a:pt x="5050" y="214470"/>
                  </a:lnTo>
                  <a:lnTo>
                    <a:pt x="52187" y="214470"/>
                  </a:lnTo>
                  <a:lnTo>
                    <a:pt x="52187" y="81142"/>
                  </a:lnTo>
                  <a:lnTo>
                    <a:pt x="165314" y="214470"/>
                  </a:lnTo>
                  <a:lnTo>
                    <a:pt x="213797" y="214470"/>
                  </a:lnTo>
                  <a:lnTo>
                    <a:pt x="213797" y="5724"/>
                  </a:lnTo>
                  <a:lnTo>
                    <a:pt x="166661" y="5724"/>
                  </a:lnTo>
                  <a:lnTo>
                    <a:pt x="166661" y="139052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66AD11D4-87EB-4208-8A21-792032E1D06F}"/>
                </a:ext>
              </a:extLst>
            </p:cNvPr>
            <p:cNvSpPr/>
            <p:nvPr/>
          </p:nvSpPr>
          <p:spPr>
            <a:xfrm>
              <a:off x="669351" y="6275560"/>
              <a:ext cx="175078" cy="228947"/>
            </a:xfrm>
            <a:custGeom>
              <a:avLst/>
              <a:gdLst>
                <a:gd name="connsiteX0" fmla="*/ 5050 w 175078"/>
                <a:gd name="connsiteY0" fmla="*/ 189555 h 228947"/>
                <a:gd name="connsiteX1" fmla="*/ 32659 w 175078"/>
                <a:gd name="connsiteY1" fmla="*/ 156560 h 228947"/>
                <a:gd name="connsiteX2" fmla="*/ 95956 w 175078"/>
                <a:gd name="connsiteY2" fmla="*/ 182148 h 228947"/>
                <a:gd name="connsiteX3" fmla="*/ 126932 w 175078"/>
                <a:gd name="connsiteY3" fmla="*/ 161947 h 228947"/>
                <a:gd name="connsiteX4" fmla="*/ 126932 w 175078"/>
                <a:gd name="connsiteY4" fmla="*/ 161273 h 228947"/>
                <a:gd name="connsiteX5" fmla="*/ 83836 w 175078"/>
                <a:gd name="connsiteY5" fmla="*/ 134338 h 228947"/>
                <a:gd name="connsiteX6" fmla="*/ 13804 w 175078"/>
                <a:gd name="connsiteY6" fmla="*/ 69694 h 228947"/>
                <a:gd name="connsiteX7" fmla="*/ 13804 w 175078"/>
                <a:gd name="connsiteY7" fmla="*/ 69021 h 228947"/>
                <a:gd name="connsiteX8" fmla="*/ 87876 w 175078"/>
                <a:gd name="connsiteY8" fmla="*/ 5050 h 228947"/>
                <a:gd name="connsiteX9" fmla="*/ 166661 w 175078"/>
                <a:gd name="connsiteY9" fmla="*/ 31985 h 228947"/>
                <a:gd name="connsiteX10" fmla="*/ 142419 w 175078"/>
                <a:gd name="connsiteY10" fmla="*/ 67001 h 228947"/>
                <a:gd name="connsiteX11" fmla="*/ 87202 w 175078"/>
                <a:gd name="connsiteY11" fmla="*/ 46126 h 228947"/>
                <a:gd name="connsiteX12" fmla="*/ 59594 w 175078"/>
                <a:gd name="connsiteY12" fmla="*/ 64981 h 228947"/>
                <a:gd name="connsiteX13" fmla="*/ 59594 w 175078"/>
                <a:gd name="connsiteY13" fmla="*/ 65654 h 228947"/>
                <a:gd name="connsiteX14" fmla="*/ 105384 w 175078"/>
                <a:gd name="connsiteY14" fmla="*/ 93262 h 228947"/>
                <a:gd name="connsiteX15" fmla="*/ 172721 w 175078"/>
                <a:gd name="connsiteY15" fmla="*/ 157233 h 228947"/>
                <a:gd name="connsiteX16" fmla="*/ 172721 w 175078"/>
                <a:gd name="connsiteY16" fmla="*/ 157906 h 228947"/>
                <a:gd name="connsiteX17" fmla="*/ 94610 w 175078"/>
                <a:gd name="connsiteY17" fmla="*/ 223897 h 228947"/>
                <a:gd name="connsiteX18" fmla="*/ 5050 w 175078"/>
                <a:gd name="connsiteY18" fmla="*/ 189555 h 228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5078" h="228947">
                  <a:moveTo>
                    <a:pt x="5050" y="189555"/>
                  </a:moveTo>
                  <a:lnTo>
                    <a:pt x="32659" y="156560"/>
                  </a:lnTo>
                  <a:cubicBezTo>
                    <a:pt x="51513" y="172047"/>
                    <a:pt x="71715" y="182148"/>
                    <a:pt x="95956" y="182148"/>
                  </a:cubicBezTo>
                  <a:cubicBezTo>
                    <a:pt x="114811" y="182148"/>
                    <a:pt x="126932" y="174741"/>
                    <a:pt x="126932" y="161947"/>
                  </a:cubicBezTo>
                  <a:lnTo>
                    <a:pt x="126932" y="161273"/>
                  </a:lnTo>
                  <a:cubicBezTo>
                    <a:pt x="126932" y="149152"/>
                    <a:pt x="119525" y="143092"/>
                    <a:pt x="83836" y="134338"/>
                  </a:cubicBezTo>
                  <a:cubicBezTo>
                    <a:pt x="41413" y="123564"/>
                    <a:pt x="13804" y="111443"/>
                    <a:pt x="13804" y="69694"/>
                  </a:cubicBezTo>
                  <a:lnTo>
                    <a:pt x="13804" y="69021"/>
                  </a:lnTo>
                  <a:cubicBezTo>
                    <a:pt x="13804" y="30639"/>
                    <a:pt x="44780" y="5050"/>
                    <a:pt x="87876" y="5050"/>
                  </a:cubicBezTo>
                  <a:cubicBezTo>
                    <a:pt x="118851" y="5050"/>
                    <a:pt x="145113" y="14478"/>
                    <a:pt x="166661" y="31985"/>
                  </a:cubicBezTo>
                  <a:lnTo>
                    <a:pt x="142419" y="67001"/>
                  </a:lnTo>
                  <a:cubicBezTo>
                    <a:pt x="123565" y="54207"/>
                    <a:pt x="105384" y="46126"/>
                    <a:pt x="87202" y="46126"/>
                  </a:cubicBezTo>
                  <a:cubicBezTo>
                    <a:pt x="69021" y="46126"/>
                    <a:pt x="59594" y="54207"/>
                    <a:pt x="59594" y="64981"/>
                  </a:cubicBezTo>
                  <a:lnTo>
                    <a:pt x="59594" y="65654"/>
                  </a:lnTo>
                  <a:cubicBezTo>
                    <a:pt x="59594" y="79795"/>
                    <a:pt x="69021" y="83835"/>
                    <a:pt x="105384" y="93262"/>
                  </a:cubicBezTo>
                  <a:cubicBezTo>
                    <a:pt x="148480" y="104710"/>
                    <a:pt x="172721" y="120197"/>
                    <a:pt x="172721" y="157233"/>
                  </a:cubicBezTo>
                  <a:lnTo>
                    <a:pt x="172721" y="157906"/>
                  </a:lnTo>
                  <a:cubicBezTo>
                    <a:pt x="172721" y="200329"/>
                    <a:pt x="140399" y="223897"/>
                    <a:pt x="94610" y="223897"/>
                  </a:cubicBezTo>
                  <a:cubicBezTo>
                    <a:pt x="62961" y="223224"/>
                    <a:pt x="30639" y="212450"/>
                    <a:pt x="5050" y="189555"/>
                  </a:cubicBezTo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8360B888-1654-4792-9D5E-53B8DD02B83C}"/>
                </a:ext>
              </a:extLst>
            </p:cNvPr>
            <p:cNvSpPr/>
            <p:nvPr/>
          </p:nvSpPr>
          <p:spPr>
            <a:xfrm>
              <a:off x="443097" y="6519321"/>
              <a:ext cx="67338" cy="74071"/>
            </a:xfrm>
            <a:custGeom>
              <a:avLst/>
              <a:gdLst>
                <a:gd name="connsiteX0" fmla="*/ 5050 w 67337"/>
                <a:gd name="connsiteY0" fmla="*/ 38719 h 74071"/>
                <a:gd name="connsiteX1" fmla="*/ 5050 w 67337"/>
                <a:gd name="connsiteY1" fmla="*/ 38719 h 74071"/>
                <a:gd name="connsiteX2" fmla="*/ 38719 w 67337"/>
                <a:gd name="connsiteY2" fmla="*/ 5050 h 74071"/>
                <a:gd name="connsiteX3" fmla="*/ 63634 w 67337"/>
                <a:gd name="connsiteY3" fmla="*/ 13804 h 74071"/>
                <a:gd name="connsiteX4" fmla="*/ 56227 w 67337"/>
                <a:gd name="connsiteY4" fmla="*/ 22558 h 74071"/>
                <a:gd name="connsiteX5" fmla="*/ 38046 w 67337"/>
                <a:gd name="connsiteY5" fmla="*/ 15824 h 74071"/>
                <a:gd name="connsiteX6" fmla="*/ 17171 w 67337"/>
                <a:gd name="connsiteY6" fmla="*/ 38719 h 74071"/>
                <a:gd name="connsiteX7" fmla="*/ 17171 w 67337"/>
                <a:gd name="connsiteY7" fmla="*/ 38719 h 74071"/>
                <a:gd name="connsiteX8" fmla="*/ 39393 w 67337"/>
                <a:gd name="connsiteY8" fmla="*/ 61614 h 74071"/>
                <a:gd name="connsiteX9" fmla="*/ 54880 w 67337"/>
                <a:gd name="connsiteY9" fmla="*/ 56900 h 74071"/>
                <a:gd name="connsiteX10" fmla="*/ 54880 w 67337"/>
                <a:gd name="connsiteY10" fmla="*/ 44779 h 74071"/>
                <a:gd name="connsiteX11" fmla="*/ 38046 w 67337"/>
                <a:gd name="connsiteY11" fmla="*/ 44779 h 74071"/>
                <a:gd name="connsiteX12" fmla="*/ 38046 w 67337"/>
                <a:gd name="connsiteY12" fmla="*/ 34679 h 74071"/>
                <a:gd name="connsiteX13" fmla="*/ 65654 w 67337"/>
                <a:gd name="connsiteY13" fmla="*/ 34679 h 74071"/>
                <a:gd name="connsiteX14" fmla="*/ 65654 w 67337"/>
                <a:gd name="connsiteY14" fmla="*/ 61614 h 74071"/>
                <a:gd name="connsiteX15" fmla="*/ 38719 w 67337"/>
                <a:gd name="connsiteY15" fmla="*/ 71714 h 74071"/>
                <a:gd name="connsiteX16" fmla="*/ 5050 w 67337"/>
                <a:gd name="connsiteY16" fmla="*/ 38719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7337" h="74071">
                  <a:moveTo>
                    <a:pt x="5050" y="38719"/>
                  </a:moveTo>
                  <a:lnTo>
                    <a:pt x="5050" y="38719"/>
                  </a:lnTo>
                  <a:cubicBezTo>
                    <a:pt x="5050" y="20538"/>
                    <a:pt x="19191" y="5050"/>
                    <a:pt x="38719" y="5050"/>
                  </a:cubicBezTo>
                  <a:cubicBezTo>
                    <a:pt x="50167" y="5050"/>
                    <a:pt x="56900" y="8417"/>
                    <a:pt x="63634" y="13804"/>
                  </a:cubicBezTo>
                  <a:lnTo>
                    <a:pt x="56227" y="22558"/>
                  </a:lnTo>
                  <a:cubicBezTo>
                    <a:pt x="51513" y="18518"/>
                    <a:pt x="46126" y="15824"/>
                    <a:pt x="38046" y="15824"/>
                  </a:cubicBezTo>
                  <a:cubicBezTo>
                    <a:pt x="25925" y="15824"/>
                    <a:pt x="17171" y="25925"/>
                    <a:pt x="17171" y="38719"/>
                  </a:cubicBezTo>
                  <a:lnTo>
                    <a:pt x="17171" y="38719"/>
                  </a:lnTo>
                  <a:cubicBezTo>
                    <a:pt x="17171" y="52187"/>
                    <a:pt x="25925" y="61614"/>
                    <a:pt x="39393" y="61614"/>
                  </a:cubicBezTo>
                  <a:cubicBezTo>
                    <a:pt x="45453" y="61614"/>
                    <a:pt x="50840" y="59594"/>
                    <a:pt x="54880" y="56900"/>
                  </a:cubicBezTo>
                  <a:lnTo>
                    <a:pt x="54880" y="44779"/>
                  </a:lnTo>
                  <a:lnTo>
                    <a:pt x="38046" y="44779"/>
                  </a:lnTo>
                  <a:lnTo>
                    <a:pt x="38046" y="34679"/>
                  </a:lnTo>
                  <a:lnTo>
                    <a:pt x="65654" y="34679"/>
                  </a:lnTo>
                  <a:lnTo>
                    <a:pt x="65654" y="61614"/>
                  </a:lnTo>
                  <a:cubicBezTo>
                    <a:pt x="59594" y="67001"/>
                    <a:pt x="50167" y="71714"/>
                    <a:pt x="38719" y="71714"/>
                  </a:cubicBezTo>
                  <a:cubicBezTo>
                    <a:pt x="18518" y="72388"/>
                    <a:pt x="5050" y="57574"/>
                    <a:pt x="5050" y="38719"/>
                  </a:cubicBezTo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523FFAC9-C914-4FF7-BE9D-9B554FCFE13B}"/>
                </a:ext>
              </a:extLst>
            </p:cNvPr>
            <p:cNvSpPr/>
            <p:nvPr/>
          </p:nvSpPr>
          <p:spPr>
            <a:xfrm>
              <a:off x="510434" y="6519321"/>
              <a:ext cx="74072" cy="74071"/>
            </a:xfrm>
            <a:custGeom>
              <a:avLst/>
              <a:gdLst>
                <a:gd name="connsiteX0" fmla="*/ 60941 w 74071"/>
                <a:gd name="connsiteY0" fmla="*/ 38719 h 74071"/>
                <a:gd name="connsiteX1" fmla="*/ 60941 w 74071"/>
                <a:gd name="connsiteY1" fmla="*/ 38719 h 74071"/>
                <a:gd name="connsiteX2" fmla="*/ 38719 w 74071"/>
                <a:gd name="connsiteY2" fmla="*/ 15824 h 74071"/>
                <a:gd name="connsiteX3" fmla="*/ 17171 w 74071"/>
                <a:gd name="connsiteY3" fmla="*/ 38719 h 74071"/>
                <a:gd name="connsiteX4" fmla="*/ 17171 w 74071"/>
                <a:gd name="connsiteY4" fmla="*/ 38719 h 74071"/>
                <a:gd name="connsiteX5" fmla="*/ 39393 w 74071"/>
                <a:gd name="connsiteY5" fmla="*/ 61614 h 74071"/>
                <a:gd name="connsiteX6" fmla="*/ 60941 w 74071"/>
                <a:gd name="connsiteY6" fmla="*/ 38719 h 74071"/>
                <a:gd name="connsiteX7" fmla="*/ 5050 w 74071"/>
                <a:gd name="connsiteY7" fmla="*/ 38719 h 74071"/>
                <a:gd name="connsiteX8" fmla="*/ 5050 w 74071"/>
                <a:gd name="connsiteY8" fmla="*/ 38719 h 74071"/>
                <a:gd name="connsiteX9" fmla="*/ 38719 w 74071"/>
                <a:gd name="connsiteY9" fmla="*/ 5050 h 74071"/>
                <a:gd name="connsiteX10" fmla="*/ 72388 w 74071"/>
                <a:gd name="connsiteY10" fmla="*/ 38046 h 74071"/>
                <a:gd name="connsiteX11" fmla="*/ 72388 w 74071"/>
                <a:gd name="connsiteY11" fmla="*/ 38046 h 74071"/>
                <a:gd name="connsiteX12" fmla="*/ 38719 w 74071"/>
                <a:gd name="connsiteY12" fmla="*/ 71714 h 74071"/>
                <a:gd name="connsiteX13" fmla="*/ 5050 w 74071"/>
                <a:gd name="connsiteY13" fmla="*/ 38719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4071" h="74071">
                  <a:moveTo>
                    <a:pt x="60941" y="38719"/>
                  </a:moveTo>
                  <a:lnTo>
                    <a:pt x="60941" y="38719"/>
                  </a:lnTo>
                  <a:cubicBezTo>
                    <a:pt x="60941" y="25925"/>
                    <a:pt x="51513" y="15824"/>
                    <a:pt x="38719" y="15824"/>
                  </a:cubicBezTo>
                  <a:cubicBezTo>
                    <a:pt x="25925" y="15824"/>
                    <a:pt x="17171" y="25925"/>
                    <a:pt x="17171" y="38719"/>
                  </a:cubicBezTo>
                  <a:lnTo>
                    <a:pt x="17171" y="38719"/>
                  </a:lnTo>
                  <a:cubicBezTo>
                    <a:pt x="17171" y="51513"/>
                    <a:pt x="26598" y="61614"/>
                    <a:pt x="39393" y="61614"/>
                  </a:cubicBezTo>
                  <a:cubicBezTo>
                    <a:pt x="51513" y="61614"/>
                    <a:pt x="60941" y="51513"/>
                    <a:pt x="60941" y="38719"/>
                  </a:cubicBezTo>
                  <a:moveTo>
                    <a:pt x="5050" y="38719"/>
                  </a:moveTo>
                  <a:lnTo>
                    <a:pt x="5050" y="38719"/>
                  </a:lnTo>
                  <a:cubicBezTo>
                    <a:pt x="5050" y="20538"/>
                    <a:pt x="19191" y="5050"/>
                    <a:pt x="38719" y="5050"/>
                  </a:cubicBezTo>
                  <a:cubicBezTo>
                    <a:pt x="58921" y="5050"/>
                    <a:pt x="72388" y="19865"/>
                    <a:pt x="72388" y="38046"/>
                  </a:cubicBezTo>
                  <a:lnTo>
                    <a:pt x="72388" y="38046"/>
                  </a:lnTo>
                  <a:cubicBezTo>
                    <a:pt x="72388" y="56227"/>
                    <a:pt x="58247" y="71714"/>
                    <a:pt x="38719" y="71714"/>
                  </a:cubicBezTo>
                  <a:cubicBezTo>
                    <a:pt x="18518" y="72388"/>
                    <a:pt x="5050" y="56900"/>
                    <a:pt x="5050" y="38719"/>
                  </a:cubicBezTo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1B263004-835D-401E-B69A-7B198B130D7F}"/>
                </a:ext>
              </a:extLst>
            </p:cNvPr>
            <p:cNvSpPr/>
            <p:nvPr/>
          </p:nvSpPr>
          <p:spPr>
            <a:xfrm>
              <a:off x="577099" y="6520668"/>
              <a:ext cx="74072" cy="74071"/>
            </a:xfrm>
            <a:custGeom>
              <a:avLst/>
              <a:gdLst>
                <a:gd name="connsiteX0" fmla="*/ 5050 w 74071"/>
                <a:gd name="connsiteY0" fmla="*/ 5050 h 74071"/>
                <a:gd name="connsiteX1" fmla="*/ 17845 w 74071"/>
                <a:gd name="connsiteY1" fmla="*/ 5050 h 74071"/>
                <a:gd name="connsiteX2" fmla="*/ 37372 w 74071"/>
                <a:gd name="connsiteY2" fmla="*/ 54880 h 74071"/>
                <a:gd name="connsiteX3" fmla="*/ 56227 w 74071"/>
                <a:gd name="connsiteY3" fmla="*/ 5050 h 74071"/>
                <a:gd name="connsiteX4" fmla="*/ 69021 w 74071"/>
                <a:gd name="connsiteY4" fmla="*/ 5050 h 74071"/>
                <a:gd name="connsiteX5" fmla="*/ 42086 w 74071"/>
                <a:gd name="connsiteY5" fmla="*/ 70368 h 74071"/>
                <a:gd name="connsiteX6" fmla="*/ 31985 w 74071"/>
                <a:gd name="connsiteY6" fmla="*/ 70368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4071" h="74071">
                  <a:moveTo>
                    <a:pt x="5050" y="5050"/>
                  </a:moveTo>
                  <a:lnTo>
                    <a:pt x="17845" y="5050"/>
                  </a:lnTo>
                  <a:lnTo>
                    <a:pt x="37372" y="54880"/>
                  </a:lnTo>
                  <a:lnTo>
                    <a:pt x="56227" y="5050"/>
                  </a:lnTo>
                  <a:lnTo>
                    <a:pt x="69021" y="5050"/>
                  </a:lnTo>
                  <a:lnTo>
                    <a:pt x="42086" y="70368"/>
                  </a:lnTo>
                  <a:lnTo>
                    <a:pt x="31985" y="70368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5D521C17-BDBA-470F-9DCE-D2DD7347AE2C}"/>
                </a:ext>
              </a:extLst>
            </p:cNvPr>
            <p:cNvSpPr/>
            <p:nvPr/>
          </p:nvSpPr>
          <p:spPr>
            <a:xfrm>
              <a:off x="648477" y="6520668"/>
              <a:ext cx="53870" cy="74071"/>
            </a:xfrm>
            <a:custGeom>
              <a:avLst/>
              <a:gdLst>
                <a:gd name="connsiteX0" fmla="*/ 5050 w 53870"/>
                <a:gd name="connsiteY0" fmla="*/ 5050 h 74071"/>
                <a:gd name="connsiteX1" fmla="*/ 52860 w 53870"/>
                <a:gd name="connsiteY1" fmla="*/ 5050 h 74071"/>
                <a:gd name="connsiteX2" fmla="*/ 52860 w 53870"/>
                <a:gd name="connsiteY2" fmla="*/ 15151 h 74071"/>
                <a:gd name="connsiteX3" fmla="*/ 16498 w 53870"/>
                <a:gd name="connsiteY3" fmla="*/ 15151 h 74071"/>
                <a:gd name="connsiteX4" fmla="*/ 16498 w 53870"/>
                <a:gd name="connsiteY4" fmla="*/ 31985 h 74071"/>
                <a:gd name="connsiteX5" fmla="*/ 48820 w 53870"/>
                <a:gd name="connsiteY5" fmla="*/ 31985 h 74071"/>
                <a:gd name="connsiteX6" fmla="*/ 48820 w 53870"/>
                <a:gd name="connsiteY6" fmla="*/ 42086 h 74071"/>
                <a:gd name="connsiteX7" fmla="*/ 16498 w 53870"/>
                <a:gd name="connsiteY7" fmla="*/ 42086 h 74071"/>
                <a:gd name="connsiteX8" fmla="*/ 16498 w 53870"/>
                <a:gd name="connsiteY8" fmla="*/ 59594 h 74071"/>
                <a:gd name="connsiteX9" fmla="*/ 53534 w 53870"/>
                <a:gd name="connsiteY9" fmla="*/ 59594 h 74071"/>
                <a:gd name="connsiteX10" fmla="*/ 53534 w 53870"/>
                <a:gd name="connsiteY10" fmla="*/ 69694 h 74071"/>
                <a:gd name="connsiteX11" fmla="*/ 5050 w 53870"/>
                <a:gd name="connsiteY11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870" h="74071">
                  <a:moveTo>
                    <a:pt x="5050" y="5050"/>
                  </a:moveTo>
                  <a:lnTo>
                    <a:pt x="52860" y="5050"/>
                  </a:lnTo>
                  <a:lnTo>
                    <a:pt x="52860" y="15151"/>
                  </a:lnTo>
                  <a:lnTo>
                    <a:pt x="16498" y="15151"/>
                  </a:lnTo>
                  <a:lnTo>
                    <a:pt x="16498" y="31985"/>
                  </a:lnTo>
                  <a:lnTo>
                    <a:pt x="48820" y="31985"/>
                  </a:lnTo>
                  <a:lnTo>
                    <a:pt x="48820" y="42086"/>
                  </a:lnTo>
                  <a:lnTo>
                    <a:pt x="16498" y="42086"/>
                  </a:lnTo>
                  <a:lnTo>
                    <a:pt x="16498" y="59594"/>
                  </a:lnTo>
                  <a:lnTo>
                    <a:pt x="53534" y="59594"/>
                  </a:lnTo>
                  <a:lnTo>
                    <a:pt x="53534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C530EA98-62FA-4F17-8FF7-87A1779548BE}"/>
                </a:ext>
              </a:extLst>
            </p:cNvPr>
            <p:cNvSpPr/>
            <p:nvPr/>
          </p:nvSpPr>
          <p:spPr>
            <a:xfrm>
              <a:off x="707734" y="6520668"/>
              <a:ext cx="60604" cy="74071"/>
            </a:xfrm>
            <a:custGeom>
              <a:avLst/>
              <a:gdLst>
                <a:gd name="connsiteX0" fmla="*/ 33332 w 60603"/>
                <a:gd name="connsiteY0" fmla="*/ 36699 h 74071"/>
                <a:gd name="connsiteX1" fmla="*/ 46800 w 60603"/>
                <a:gd name="connsiteY1" fmla="*/ 25925 h 74071"/>
                <a:gd name="connsiteX2" fmla="*/ 46800 w 60603"/>
                <a:gd name="connsiteY2" fmla="*/ 25925 h 74071"/>
                <a:gd name="connsiteX3" fmla="*/ 33332 w 60603"/>
                <a:gd name="connsiteY3" fmla="*/ 15151 h 74071"/>
                <a:gd name="connsiteX4" fmla="*/ 16498 w 60603"/>
                <a:gd name="connsiteY4" fmla="*/ 15151 h 74071"/>
                <a:gd name="connsiteX5" fmla="*/ 16498 w 60603"/>
                <a:gd name="connsiteY5" fmla="*/ 36699 h 74071"/>
                <a:gd name="connsiteX6" fmla="*/ 33332 w 60603"/>
                <a:gd name="connsiteY6" fmla="*/ 36699 h 74071"/>
                <a:gd name="connsiteX7" fmla="*/ 5050 w 60603"/>
                <a:gd name="connsiteY7" fmla="*/ 5050 h 74071"/>
                <a:gd name="connsiteX8" fmla="*/ 34006 w 60603"/>
                <a:gd name="connsiteY8" fmla="*/ 5050 h 74071"/>
                <a:gd name="connsiteX9" fmla="*/ 52860 w 60603"/>
                <a:gd name="connsiteY9" fmla="*/ 11784 h 74071"/>
                <a:gd name="connsiteX10" fmla="*/ 58247 w 60603"/>
                <a:gd name="connsiteY10" fmla="*/ 25925 h 74071"/>
                <a:gd name="connsiteX11" fmla="*/ 58247 w 60603"/>
                <a:gd name="connsiteY11" fmla="*/ 25925 h 74071"/>
                <a:gd name="connsiteX12" fmla="*/ 42759 w 60603"/>
                <a:gd name="connsiteY12" fmla="*/ 45453 h 74071"/>
                <a:gd name="connsiteX13" fmla="*/ 60267 w 60603"/>
                <a:gd name="connsiteY13" fmla="*/ 69694 h 74071"/>
                <a:gd name="connsiteX14" fmla="*/ 46800 w 60603"/>
                <a:gd name="connsiteY14" fmla="*/ 69694 h 74071"/>
                <a:gd name="connsiteX15" fmla="*/ 30639 w 60603"/>
                <a:gd name="connsiteY15" fmla="*/ 47473 h 74071"/>
                <a:gd name="connsiteX16" fmla="*/ 16498 w 60603"/>
                <a:gd name="connsiteY16" fmla="*/ 47473 h 74071"/>
                <a:gd name="connsiteX17" fmla="*/ 16498 w 60603"/>
                <a:gd name="connsiteY17" fmla="*/ 69694 h 74071"/>
                <a:gd name="connsiteX18" fmla="*/ 5050 w 60603"/>
                <a:gd name="connsiteY18" fmla="*/ 69694 h 74071"/>
                <a:gd name="connsiteX19" fmla="*/ 5050 w 60603"/>
                <a:gd name="connsiteY19" fmla="*/ 5050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0603" h="74071">
                  <a:moveTo>
                    <a:pt x="33332" y="36699"/>
                  </a:moveTo>
                  <a:cubicBezTo>
                    <a:pt x="41413" y="36699"/>
                    <a:pt x="46800" y="32659"/>
                    <a:pt x="46800" y="25925"/>
                  </a:cubicBezTo>
                  <a:lnTo>
                    <a:pt x="46800" y="25925"/>
                  </a:lnTo>
                  <a:cubicBezTo>
                    <a:pt x="46800" y="19191"/>
                    <a:pt x="42086" y="15151"/>
                    <a:pt x="33332" y="15151"/>
                  </a:cubicBezTo>
                  <a:lnTo>
                    <a:pt x="16498" y="15151"/>
                  </a:lnTo>
                  <a:lnTo>
                    <a:pt x="16498" y="36699"/>
                  </a:lnTo>
                  <a:lnTo>
                    <a:pt x="33332" y="36699"/>
                  </a:lnTo>
                  <a:close/>
                  <a:moveTo>
                    <a:pt x="5050" y="5050"/>
                  </a:moveTo>
                  <a:lnTo>
                    <a:pt x="34006" y="5050"/>
                  </a:lnTo>
                  <a:cubicBezTo>
                    <a:pt x="42086" y="5050"/>
                    <a:pt x="48820" y="7744"/>
                    <a:pt x="52860" y="11784"/>
                  </a:cubicBezTo>
                  <a:cubicBezTo>
                    <a:pt x="56227" y="15151"/>
                    <a:pt x="58247" y="19865"/>
                    <a:pt x="58247" y="25925"/>
                  </a:cubicBezTo>
                  <a:lnTo>
                    <a:pt x="58247" y="25925"/>
                  </a:lnTo>
                  <a:cubicBezTo>
                    <a:pt x="58247" y="36699"/>
                    <a:pt x="52187" y="42759"/>
                    <a:pt x="42759" y="45453"/>
                  </a:cubicBezTo>
                  <a:lnTo>
                    <a:pt x="60267" y="69694"/>
                  </a:lnTo>
                  <a:lnTo>
                    <a:pt x="46800" y="69694"/>
                  </a:lnTo>
                  <a:lnTo>
                    <a:pt x="30639" y="47473"/>
                  </a:lnTo>
                  <a:lnTo>
                    <a:pt x="16498" y="47473"/>
                  </a:lnTo>
                  <a:lnTo>
                    <a:pt x="16498" y="69694"/>
                  </a:lnTo>
                  <a:lnTo>
                    <a:pt x="5050" y="69694"/>
                  </a:lnTo>
                  <a:lnTo>
                    <a:pt x="5050" y="5050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258951F3-1FA4-4E6B-A317-78E08E3653F5}"/>
                </a:ext>
              </a:extLst>
            </p:cNvPr>
            <p:cNvSpPr/>
            <p:nvPr/>
          </p:nvSpPr>
          <p:spPr>
            <a:xfrm>
              <a:off x="771032" y="6520668"/>
              <a:ext cx="60604" cy="74071"/>
            </a:xfrm>
            <a:custGeom>
              <a:avLst/>
              <a:gdLst>
                <a:gd name="connsiteX0" fmla="*/ 5050 w 60603"/>
                <a:gd name="connsiteY0" fmla="*/ 5050 h 74071"/>
                <a:gd name="connsiteX1" fmla="*/ 15151 w 60603"/>
                <a:gd name="connsiteY1" fmla="*/ 5050 h 74071"/>
                <a:gd name="connsiteX2" fmla="*/ 50167 w 60603"/>
                <a:gd name="connsiteY2" fmla="*/ 49493 h 74071"/>
                <a:gd name="connsiteX3" fmla="*/ 50167 w 60603"/>
                <a:gd name="connsiteY3" fmla="*/ 5050 h 74071"/>
                <a:gd name="connsiteX4" fmla="*/ 60941 w 60603"/>
                <a:gd name="connsiteY4" fmla="*/ 5050 h 74071"/>
                <a:gd name="connsiteX5" fmla="*/ 60941 w 60603"/>
                <a:gd name="connsiteY5" fmla="*/ 69694 h 74071"/>
                <a:gd name="connsiteX6" fmla="*/ 51513 w 60603"/>
                <a:gd name="connsiteY6" fmla="*/ 69694 h 74071"/>
                <a:gd name="connsiteX7" fmla="*/ 15824 w 60603"/>
                <a:gd name="connsiteY7" fmla="*/ 23905 h 74071"/>
                <a:gd name="connsiteX8" fmla="*/ 15824 w 60603"/>
                <a:gd name="connsiteY8" fmla="*/ 69694 h 74071"/>
                <a:gd name="connsiteX9" fmla="*/ 5050 w 60603"/>
                <a:gd name="connsiteY9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603" h="74071">
                  <a:moveTo>
                    <a:pt x="5050" y="5050"/>
                  </a:moveTo>
                  <a:lnTo>
                    <a:pt x="15151" y="5050"/>
                  </a:lnTo>
                  <a:lnTo>
                    <a:pt x="50167" y="49493"/>
                  </a:lnTo>
                  <a:lnTo>
                    <a:pt x="50167" y="5050"/>
                  </a:lnTo>
                  <a:lnTo>
                    <a:pt x="60941" y="5050"/>
                  </a:lnTo>
                  <a:lnTo>
                    <a:pt x="60941" y="69694"/>
                  </a:lnTo>
                  <a:lnTo>
                    <a:pt x="51513" y="69694"/>
                  </a:lnTo>
                  <a:lnTo>
                    <a:pt x="15824" y="23905"/>
                  </a:lnTo>
                  <a:lnTo>
                    <a:pt x="15824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2791B99D-4788-4047-AE26-4AEA39A03468}"/>
                </a:ext>
              </a:extLst>
            </p:cNvPr>
            <p:cNvSpPr/>
            <p:nvPr/>
          </p:nvSpPr>
          <p:spPr>
            <a:xfrm>
              <a:off x="839043" y="6520668"/>
              <a:ext cx="67338" cy="74071"/>
            </a:xfrm>
            <a:custGeom>
              <a:avLst/>
              <a:gdLst>
                <a:gd name="connsiteX0" fmla="*/ 5050 w 67337"/>
                <a:gd name="connsiteY0" fmla="*/ 5050 h 74071"/>
                <a:gd name="connsiteX1" fmla="*/ 17171 w 67337"/>
                <a:gd name="connsiteY1" fmla="*/ 5050 h 74071"/>
                <a:gd name="connsiteX2" fmla="*/ 36699 w 67337"/>
                <a:gd name="connsiteY2" fmla="*/ 35352 h 74071"/>
                <a:gd name="connsiteX3" fmla="*/ 56227 w 67337"/>
                <a:gd name="connsiteY3" fmla="*/ 5050 h 74071"/>
                <a:gd name="connsiteX4" fmla="*/ 68348 w 67337"/>
                <a:gd name="connsiteY4" fmla="*/ 5050 h 74071"/>
                <a:gd name="connsiteX5" fmla="*/ 68348 w 67337"/>
                <a:gd name="connsiteY5" fmla="*/ 69694 h 74071"/>
                <a:gd name="connsiteX6" fmla="*/ 56900 w 67337"/>
                <a:gd name="connsiteY6" fmla="*/ 69694 h 74071"/>
                <a:gd name="connsiteX7" fmla="*/ 56900 w 67337"/>
                <a:gd name="connsiteY7" fmla="*/ 23231 h 74071"/>
                <a:gd name="connsiteX8" fmla="*/ 36699 w 67337"/>
                <a:gd name="connsiteY8" fmla="*/ 53533 h 74071"/>
                <a:gd name="connsiteX9" fmla="*/ 36026 w 67337"/>
                <a:gd name="connsiteY9" fmla="*/ 53533 h 74071"/>
                <a:gd name="connsiteX10" fmla="*/ 15824 w 67337"/>
                <a:gd name="connsiteY10" fmla="*/ 23231 h 74071"/>
                <a:gd name="connsiteX11" fmla="*/ 15824 w 67337"/>
                <a:gd name="connsiteY11" fmla="*/ 69694 h 74071"/>
                <a:gd name="connsiteX12" fmla="*/ 5050 w 67337"/>
                <a:gd name="connsiteY12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7337" h="74071">
                  <a:moveTo>
                    <a:pt x="5050" y="5050"/>
                  </a:moveTo>
                  <a:lnTo>
                    <a:pt x="17171" y="5050"/>
                  </a:lnTo>
                  <a:lnTo>
                    <a:pt x="36699" y="35352"/>
                  </a:lnTo>
                  <a:lnTo>
                    <a:pt x="56227" y="5050"/>
                  </a:lnTo>
                  <a:lnTo>
                    <a:pt x="68348" y="5050"/>
                  </a:lnTo>
                  <a:lnTo>
                    <a:pt x="68348" y="69694"/>
                  </a:lnTo>
                  <a:lnTo>
                    <a:pt x="56900" y="69694"/>
                  </a:lnTo>
                  <a:lnTo>
                    <a:pt x="56900" y="23231"/>
                  </a:lnTo>
                  <a:lnTo>
                    <a:pt x="36699" y="53533"/>
                  </a:lnTo>
                  <a:lnTo>
                    <a:pt x="36026" y="53533"/>
                  </a:lnTo>
                  <a:lnTo>
                    <a:pt x="15824" y="23231"/>
                  </a:lnTo>
                  <a:lnTo>
                    <a:pt x="15824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EE825E87-E03F-44AB-B7A1-448964249D3A}"/>
                </a:ext>
              </a:extLst>
            </p:cNvPr>
            <p:cNvSpPr/>
            <p:nvPr/>
          </p:nvSpPr>
          <p:spPr>
            <a:xfrm>
              <a:off x="913114" y="6520668"/>
              <a:ext cx="53870" cy="74071"/>
            </a:xfrm>
            <a:custGeom>
              <a:avLst/>
              <a:gdLst>
                <a:gd name="connsiteX0" fmla="*/ 5050 w 53870"/>
                <a:gd name="connsiteY0" fmla="*/ 5050 h 74071"/>
                <a:gd name="connsiteX1" fmla="*/ 52860 w 53870"/>
                <a:gd name="connsiteY1" fmla="*/ 5050 h 74071"/>
                <a:gd name="connsiteX2" fmla="*/ 52860 w 53870"/>
                <a:gd name="connsiteY2" fmla="*/ 15151 h 74071"/>
                <a:gd name="connsiteX3" fmla="*/ 16498 w 53870"/>
                <a:gd name="connsiteY3" fmla="*/ 15151 h 74071"/>
                <a:gd name="connsiteX4" fmla="*/ 16498 w 53870"/>
                <a:gd name="connsiteY4" fmla="*/ 31985 h 74071"/>
                <a:gd name="connsiteX5" fmla="*/ 48820 w 53870"/>
                <a:gd name="connsiteY5" fmla="*/ 31985 h 74071"/>
                <a:gd name="connsiteX6" fmla="*/ 48820 w 53870"/>
                <a:gd name="connsiteY6" fmla="*/ 42086 h 74071"/>
                <a:gd name="connsiteX7" fmla="*/ 16498 w 53870"/>
                <a:gd name="connsiteY7" fmla="*/ 42086 h 74071"/>
                <a:gd name="connsiteX8" fmla="*/ 16498 w 53870"/>
                <a:gd name="connsiteY8" fmla="*/ 59594 h 74071"/>
                <a:gd name="connsiteX9" fmla="*/ 53533 w 53870"/>
                <a:gd name="connsiteY9" fmla="*/ 59594 h 74071"/>
                <a:gd name="connsiteX10" fmla="*/ 53533 w 53870"/>
                <a:gd name="connsiteY10" fmla="*/ 69694 h 74071"/>
                <a:gd name="connsiteX11" fmla="*/ 5050 w 53870"/>
                <a:gd name="connsiteY11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870" h="74071">
                  <a:moveTo>
                    <a:pt x="5050" y="5050"/>
                  </a:moveTo>
                  <a:lnTo>
                    <a:pt x="52860" y="5050"/>
                  </a:lnTo>
                  <a:lnTo>
                    <a:pt x="52860" y="15151"/>
                  </a:lnTo>
                  <a:lnTo>
                    <a:pt x="16498" y="15151"/>
                  </a:lnTo>
                  <a:lnTo>
                    <a:pt x="16498" y="31985"/>
                  </a:lnTo>
                  <a:lnTo>
                    <a:pt x="48820" y="31985"/>
                  </a:lnTo>
                  <a:lnTo>
                    <a:pt x="48820" y="42086"/>
                  </a:lnTo>
                  <a:lnTo>
                    <a:pt x="16498" y="42086"/>
                  </a:lnTo>
                  <a:lnTo>
                    <a:pt x="16498" y="59594"/>
                  </a:lnTo>
                  <a:lnTo>
                    <a:pt x="53533" y="59594"/>
                  </a:lnTo>
                  <a:lnTo>
                    <a:pt x="53533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4ED1F27C-18FF-426E-8C11-267B426F712F}"/>
                </a:ext>
              </a:extLst>
            </p:cNvPr>
            <p:cNvSpPr/>
            <p:nvPr/>
          </p:nvSpPr>
          <p:spPr>
            <a:xfrm>
              <a:off x="973045" y="6520668"/>
              <a:ext cx="60604" cy="74071"/>
            </a:xfrm>
            <a:custGeom>
              <a:avLst/>
              <a:gdLst>
                <a:gd name="connsiteX0" fmla="*/ 5050 w 60603"/>
                <a:gd name="connsiteY0" fmla="*/ 5050 h 74071"/>
                <a:gd name="connsiteX1" fmla="*/ 15151 w 60603"/>
                <a:gd name="connsiteY1" fmla="*/ 5050 h 74071"/>
                <a:gd name="connsiteX2" fmla="*/ 50167 w 60603"/>
                <a:gd name="connsiteY2" fmla="*/ 49493 h 74071"/>
                <a:gd name="connsiteX3" fmla="*/ 50167 w 60603"/>
                <a:gd name="connsiteY3" fmla="*/ 5050 h 74071"/>
                <a:gd name="connsiteX4" fmla="*/ 60941 w 60603"/>
                <a:gd name="connsiteY4" fmla="*/ 5050 h 74071"/>
                <a:gd name="connsiteX5" fmla="*/ 60941 w 60603"/>
                <a:gd name="connsiteY5" fmla="*/ 69694 h 74071"/>
                <a:gd name="connsiteX6" fmla="*/ 51513 w 60603"/>
                <a:gd name="connsiteY6" fmla="*/ 69694 h 74071"/>
                <a:gd name="connsiteX7" fmla="*/ 15824 w 60603"/>
                <a:gd name="connsiteY7" fmla="*/ 23905 h 74071"/>
                <a:gd name="connsiteX8" fmla="*/ 15824 w 60603"/>
                <a:gd name="connsiteY8" fmla="*/ 69694 h 74071"/>
                <a:gd name="connsiteX9" fmla="*/ 5050 w 60603"/>
                <a:gd name="connsiteY9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603" h="74071">
                  <a:moveTo>
                    <a:pt x="5050" y="5050"/>
                  </a:moveTo>
                  <a:lnTo>
                    <a:pt x="15151" y="5050"/>
                  </a:lnTo>
                  <a:lnTo>
                    <a:pt x="50167" y="49493"/>
                  </a:lnTo>
                  <a:lnTo>
                    <a:pt x="50167" y="5050"/>
                  </a:lnTo>
                  <a:lnTo>
                    <a:pt x="60941" y="5050"/>
                  </a:lnTo>
                  <a:lnTo>
                    <a:pt x="60941" y="69694"/>
                  </a:lnTo>
                  <a:lnTo>
                    <a:pt x="51513" y="69694"/>
                  </a:lnTo>
                  <a:lnTo>
                    <a:pt x="15824" y="23905"/>
                  </a:lnTo>
                  <a:lnTo>
                    <a:pt x="15824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="" xmlns:a16="http://schemas.microsoft.com/office/drawing/2014/main" id="{152DFAAB-537C-43EF-9DA6-944ABF6B6EE7}"/>
                </a:ext>
              </a:extLst>
            </p:cNvPr>
            <p:cNvSpPr/>
            <p:nvPr/>
          </p:nvSpPr>
          <p:spPr>
            <a:xfrm>
              <a:off x="1038362" y="6520668"/>
              <a:ext cx="60604" cy="74071"/>
            </a:xfrm>
            <a:custGeom>
              <a:avLst/>
              <a:gdLst>
                <a:gd name="connsiteX0" fmla="*/ 25252 w 60603"/>
                <a:gd name="connsiteY0" fmla="*/ 15151 h 74071"/>
                <a:gd name="connsiteX1" fmla="*/ 5050 w 60603"/>
                <a:gd name="connsiteY1" fmla="*/ 15151 h 74071"/>
                <a:gd name="connsiteX2" fmla="*/ 5050 w 60603"/>
                <a:gd name="connsiteY2" fmla="*/ 5050 h 74071"/>
                <a:gd name="connsiteX3" fmla="*/ 57574 w 60603"/>
                <a:gd name="connsiteY3" fmla="*/ 5050 h 74071"/>
                <a:gd name="connsiteX4" fmla="*/ 57574 w 60603"/>
                <a:gd name="connsiteY4" fmla="*/ 15151 h 74071"/>
                <a:gd name="connsiteX5" fmla="*/ 36699 w 60603"/>
                <a:gd name="connsiteY5" fmla="*/ 15151 h 74071"/>
                <a:gd name="connsiteX6" fmla="*/ 36699 w 60603"/>
                <a:gd name="connsiteY6" fmla="*/ 69694 h 74071"/>
                <a:gd name="connsiteX7" fmla="*/ 25252 w 60603"/>
                <a:gd name="connsiteY7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603" h="74071">
                  <a:moveTo>
                    <a:pt x="25252" y="15151"/>
                  </a:moveTo>
                  <a:lnTo>
                    <a:pt x="5050" y="15151"/>
                  </a:lnTo>
                  <a:lnTo>
                    <a:pt x="5050" y="5050"/>
                  </a:lnTo>
                  <a:lnTo>
                    <a:pt x="57574" y="5050"/>
                  </a:lnTo>
                  <a:lnTo>
                    <a:pt x="57574" y="15151"/>
                  </a:lnTo>
                  <a:lnTo>
                    <a:pt x="36699" y="15151"/>
                  </a:lnTo>
                  <a:lnTo>
                    <a:pt x="36699" y="69694"/>
                  </a:lnTo>
                  <a:lnTo>
                    <a:pt x="25252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tIns="0" rIns="0" bIns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3" y="1230757"/>
            <a:ext cx="5564187" cy="5092234"/>
          </a:xfrm>
        </p:spPr>
        <p:txBody>
          <a:bodyPr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defRPr/>
            </a:lvl1pPr>
            <a:lvl2pPr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defRPr/>
            </a:lvl2pPr>
            <a:lvl3pPr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9" name="Content Placeholder 2"/>
          <p:cNvSpPr>
            <a:spLocks noGrp="1"/>
          </p:cNvSpPr>
          <p:nvPr>
            <p:ph idx="10"/>
          </p:nvPr>
        </p:nvSpPr>
        <p:spPr>
          <a:xfrm>
            <a:off x="6193903" y="1230757"/>
            <a:ext cx="5564187" cy="5092234"/>
          </a:xfrm>
        </p:spPr>
        <p:txBody>
          <a:bodyPr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defRPr/>
            </a:lvl1pPr>
            <a:lvl2pPr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defRPr/>
            </a:lvl2pPr>
            <a:lvl3pPr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6C23E09E-15C2-41A2-9F93-690350FB20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62" b="18027"/>
          <a:stretch/>
        </p:blipFill>
        <p:spPr>
          <a:xfrm>
            <a:off x="10168933" y="4596276"/>
            <a:ext cx="2023068" cy="2261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173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eneral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phic 5">
            <a:extLst>
              <a:ext uri="{FF2B5EF4-FFF2-40B4-BE49-F238E27FC236}">
                <a16:creationId xmlns="" xmlns:a16="http://schemas.microsoft.com/office/drawing/2014/main" id="{87389C3E-E798-4F87-8C99-A79C81156CC3}"/>
              </a:ext>
            </a:extLst>
          </p:cNvPr>
          <p:cNvGrpSpPr/>
          <p:nvPr userDrawn="1"/>
        </p:nvGrpSpPr>
        <p:grpSpPr>
          <a:xfrm>
            <a:off x="420202" y="5825072"/>
            <a:ext cx="713780" cy="769667"/>
            <a:chOff x="420202" y="5825072"/>
            <a:chExt cx="713780" cy="769667"/>
          </a:xfrm>
        </p:grpSpPr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A4B99DDD-86FB-460D-9995-B58E9A7CB2C8}"/>
                </a:ext>
              </a:extLst>
            </p:cNvPr>
            <p:cNvSpPr/>
            <p:nvPr/>
          </p:nvSpPr>
          <p:spPr>
            <a:xfrm>
              <a:off x="546797" y="5883656"/>
              <a:ext cx="141409" cy="329954"/>
            </a:xfrm>
            <a:custGeom>
              <a:avLst/>
              <a:gdLst>
                <a:gd name="connsiteX0" fmla="*/ 17845 w 141409"/>
                <a:gd name="connsiteY0" fmla="*/ 5050 h 329953"/>
                <a:gd name="connsiteX1" fmla="*/ 9764 w 141409"/>
                <a:gd name="connsiteY1" fmla="*/ 13131 h 329953"/>
                <a:gd name="connsiteX2" fmla="*/ 7744 w 141409"/>
                <a:gd name="connsiteY2" fmla="*/ 34005 h 329953"/>
                <a:gd name="connsiteX3" fmla="*/ 5050 w 141409"/>
                <a:gd name="connsiteY3" fmla="*/ 87202 h 329953"/>
                <a:gd name="connsiteX4" fmla="*/ 42759 w 141409"/>
                <a:gd name="connsiteY4" fmla="*/ 263626 h 329953"/>
                <a:gd name="connsiteX5" fmla="*/ 138379 w 141409"/>
                <a:gd name="connsiteY5" fmla="*/ 330290 h 329953"/>
                <a:gd name="connsiteX6" fmla="*/ 96630 w 141409"/>
                <a:gd name="connsiteY6" fmla="*/ 271033 h 329953"/>
                <a:gd name="connsiteX7" fmla="*/ 83162 w 141409"/>
                <a:gd name="connsiteY7" fmla="*/ 174067 h 329953"/>
                <a:gd name="connsiteX8" fmla="*/ 93936 w 141409"/>
                <a:gd name="connsiteY8" fmla="*/ 67674 h 329953"/>
                <a:gd name="connsiteX9" fmla="*/ 93936 w 141409"/>
                <a:gd name="connsiteY9" fmla="*/ 67001 h 329953"/>
                <a:gd name="connsiteX10" fmla="*/ 104710 w 141409"/>
                <a:gd name="connsiteY10" fmla="*/ 51513 h 329953"/>
                <a:gd name="connsiteX11" fmla="*/ 26598 w 141409"/>
                <a:gd name="connsiteY11" fmla="*/ 9091 h 329953"/>
                <a:gd name="connsiteX12" fmla="*/ 20538 w 141409"/>
                <a:gd name="connsiteY12" fmla="*/ 6397 h 329953"/>
                <a:gd name="connsiteX13" fmla="*/ 20538 w 141409"/>
                <a:gd name="connsiteY13" fmla="*/ 6397 h 329953"/>
                <a:gd name="connsiteX14" fmla="*/ 20538 w 141409"/>
                <a:gd name="connsiteY14" fmla="*/ 6397 h 329953"/>
                <a:gd name="connsiteX15" fmla="*/ 17845 w 141409"/>
                <a:gd name="connsiteY15" fmla="*/ 5050 h 329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1409" h="329953">
                  <a:moveTo>
                    <a:pt x="17845" y="5050"/>
                  </a:moveTo>
                  <a:cubicBezTo>
                    <a:pt x="13131" y="5050"/>
                    <a:pt x="11111" y="7744"/>
                    <a:pt x="9764" y="13131"/>
                  </a:cubicBezTo>
                  <a:cubicBezTo>
                    <a:pt x="9764" y="13131"/>
                    <a:pt x="8417" y="20538"/>
                    <a:pt x="7744" y="34005"/>
                  </a:cubicBezTo>
                  <a:cubicBezTo>
                    <a:pt x="6397" y="46126"/>
                    <a:pt x="5050" y="64307"/>
                    <a:pt x="5050" y="87202"/>
                  </a:cubicBezTo>
                  <a:cubicBezTo>
                    <a:pt x="5050" y="137705"/>
                    <a:pt x="11784" y="209083"/>
                    <a:pt x="42759" y="263626"/>
                  </a:cubicBezTo>
                  <a:cubicBezTo>
                    <a:pt x="67001" y="305375"/>
                    <a:pt x="100670" y="328944"/>
                    <a:pt x="138379" y="330290"/>
                  </a:cubicBezTo>
                  <a:cubicBezTo>
                    <a:pt x="123565" y="318843"/>
                    <a:pt x="106057" y="299988"/>
                    <a:pt x="96630" y="271033"/>
                  </a:cubicBezTo>
                  <a:cubicBezTo>
                    <a:pt x="87876" y="243425"/>
                    <a:pt x="83162" y="210430"/>
                    <a:pt x="83162" y="174067"/>
                  </a:cubicBezTo>
                  <a:cubicBezTo>
                    <a:pt x="83162" y="123564"/>
                    <a:pt x="91916" y="79795"/>
                    <a:pt x="93936" y="67674"/>
                  </a:cubicBezTo>
                  <a:cubicBezTo>
                    <a:pt x="93936" y="67674"/>
                    <a:pt x="93936" y="67001"/>
                    <a:pt x="93936" y="67001"/>
                  </a:cubicBezTo>
                  <a:cubicBezTo>
                    <a:pt x="95283" y="59594"/>
                    <a:pt x="99323" y="54207"/>
                    <a:pt x="104710" y="51513"/>
                  </a:cubicBezTo>
                  <a:cubicBezTo>
                    <a:pt x="66328" y="26598"/>
                    <a:pt x="32659" y="12457"/>
                    <a:pt x="26598" y="9091"/>
                  </a:cubicBezTo>
                  <a:cubicBezTo>
                    <a:pt x="22558" y="7070"/>
                    <a:pt x="20538" y="6397"/>
                    <a:pt x="20538" y="6397"/>
                  </a:cubicBezTo>
                  <a:lnTo>
                    <a:pt x="20538" y="6397"/>
                  </a:lnTo>
                  <a:lnTo>
                    <a:pt x="20538" y="6397"/>
                  </a:lnTo>
                  <a:cubicBezTo>
                    <a:pt x="20538" y="5050"/>
                    <a:pt x="19191" y="5050"/>
                    <a:pt x="17845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D735570B-7D80-4FB2-BCCD-2F972E06FF69}"/>
                </a:ext>
              </a:extLst>
            </p:cNvPr>
            <p:cNvSpPr/>
            <p:nvPr/>
          </p:nvSpPr>
          <p:spPr>
            <a:xfrm>
              <a:off x="764899" y="5942239"/>
              <a:ext cx="148143" cy="282817"/>
            </a:xfrm>
            <a:custGeom>
              <a:avLst/>
              <a:gdLst>
                <a:gd name="connsiteX0" fmla="*/ 129024 w 148143"/>
                <a:gd name="connsiteY0" fmla="*/ 5050 h 282817"/>
                <a:gd name="connsiteX1" fmla="*/ 125657 w 148143"/>
                <a:gd name="connsiteY1" fmla="*/ 6397 h 282817"/>
                <a:gd name="connsiteX2" fmla="*/ 122290 w 148143"/>
                <a:gd name="connsiteY2" fmla="*/ 9091 h 282817"/>
                <a:gd name="connsiteX3" fmla="*/ 112863 w 148143"/>
                <a:gd name="connsiteY3" fmla="*/ 17171 h 282817"/>
                <a:gd name="connsiteX4" fmla="*/ 81214 w 148143"/>
                <a:gd name="connsiteY4" fmla="*/ 48146 h 282817"/>
                <a:gd name="connsiteX5" fmla="*/ 16570 w 148143"/>
                <a:gd name="connsiteY5" fmla="*/ 154540 h 282817"/>
                <a:gd name="connsiteX6" fmla="*/ 5123 w 148143"/>
                <a:gd name="connsiteY6" fmla="*/ 221204 h 282817"/>
                <a:gd name="connsiteX7" fmla="*/ 11856 w 148143"/>
                <a:gd name="connsiteY7" fmla="*/ 255546 h 282817"/>
                <a:gd name="connsiteX8" fmla="*/ 31384 w 148143"/>
                <a:gd name="connsiteY8" fmla="*/ 275074 h 282817"/>
                <a:gd name="connsiteX9" fmla="*/ 45525 w 148143"/>
                <a:gd name="connsiteY9" fmla="*/ 277767 h 282817"/>
                <a:gd name="connsiteX10" fmla="*/ 45525 w 148143"/>
                <a:gd name="connsiteY10" fmla="*/ 277767 h 282817"/>
                <a:gd name="connsiteX11" fmla="*/ 131044 w 148143"/>
                <a:gd name="connsiteY11" fmla="*/ 207063 h 282817"/>
                <a:gd name="connsiteX12" fmla="*/ 143165 w 148143"/>
                <a:gd name="connsiteY12" fmla="*/ 114137 h 282817"/>
                <a:gd name="connsiteX13" fmla="*/ 134411 w 148143"/>
                <a:gd name="connsiteY13" fmla="*/ 18518 h 282817"/>
                <a:gd name="connsiteX14" fmla="*/ 133064 w 148143"/>
                <a:gd name="connsiteY14" fmla="*/ 10437 h 282817"/>
                <a:gd name="connsiteX15" fmla="*/ 129024 w 148143"/>
                <a:gd name="connsiteY15" fmla="*/ 5050 h 282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8143" h="282817">
                  <a:moveTo>
                    <a:pt x="129024" y="5050"/>
                  </a:moveTo>
                  <a:cubicBezTo>
                    <a:pt x="128351" y="5050"/>
                    <a:pt x="127004" y="5724"/>
                    <a:pt x="125657" y="6397"/>
                  </a:cubicBezTo>
                  <a:cubicBezTo>
                    <a:pt x="125657" y="6397"/>
                    <a:pt x="124311" y="7070"/>
                    <a:pt x="122290" y="9091"/>
                  </a:cubicBezTo>
                  <a:cubicBezTo>
                    <a:pt x="120270" y="11111"/>
                    <a:pt x="116903" y="13804"/>
                    <a:pt x="112863" y="17171"/>
                  </a:cubicBezTo>
                  <a:cubicBezTo>
                    <a:pt x="106803" y="22558"/>
                    <a:pt x="95355" y="33332"/>
                    <a:pt x="81214" y="48146"/>
                  </a:cubicBezTo>
                  <a:cubicBezTo>
                    <a:pt x="59666" y="72388"/>
                    <a:pt x="30711" y="110770"/>
                    <a:pt x="16570" y="154540"/>
                  </a:cubicBezTo>
                  <a:cubicBezTo>
                    <a:pt x="8490" y="180128"/>
                    <a:pt x="4449" y="202349"/>
                    <a:pt x="5123" y="221204"/>
                  </a:cubicBezTo>
                  <a:cubicBezTo>
                    <a:pt x="5123" y="234671"/>
                    <a:pt x="7143" y="246118"/>
                    <a:pt x="11856" y="255546"/>
                  </a:cubicBezTo>
                  <a:cubicBezTo>
                    <a:pt x="15897" y="264300"/>
                    <a:pt x="22631" y="271033"/>
                    <a:pt x="31384" y="275074"/>
                  </a:cubicBezTo>
                  <a:cubicBezTo>
                    <a:pt x="35425" y="276420"/>
                    <a:pt x="40138" y="277767"/>
                    <a:pt x="45525" y="277767"/>
                  </a:cubicBezTo>
                  <a:lnTo>
                    <a:pt x="45525" y="277767"/>
                  </a:lnTo>
                  <a:cubicBezTo>
                    <a:pt x="71787" y="277767"/>
                    <a:pt x="116230" y="255546"/>
                    <a:pt x="131044" y="207063"/>
                  </a:cubicBezTo>
                  <a:cubicBezTo>
                    <a:pt x="139125" y="180801"/>
                    <a:pt x="143165" y="149826"/>
                    <a:pt x="143165" y="114137"/>
                  </a:cubicBezTo>
                  <a:cubicBezTo>
                    <a:pt x="143165" y="70368"/>
                    <a:pt x="137105" y="32659"/>
                    <a:pt x="134411" y="18518"/>
                  </a:cubicBezTo>
                  <a:cubicBezTo>
                    <a:pt x="133064" y="13131"/>
                    <a:pt x="133064" y="10437"/>
                    <a:pt x="133064" y="10437"/>
                  </a:cubicBezTo>
                  <a:cubicBezTo>
                    <a:pt x="132391" y="8417"/>
                    <a:pt x="131044" y="5050"/>
                    <a:pt x="129024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C7259DBC-7039-4B49-B959-19A21B2E9A45}"/>
                </a:ext>
              </a:extLst>
            </p:cNvPr>
            <p:cNvSpPr/>
            <p:nvPr/>
          </p:nvSpPr>
          <p:spPr>
            <a:xfrm>
              <a:off x="640396" y="5942239"/>
              <a:ext cx="134676" cy="282817"/>
            </a:xfrm>
            <a:custGeom>
              <a:avLst/>
              <a:gdLst>
                <a:gd name="connsiteX0" fmla="*/ 20538 w 134675"/>
                <a:gd name="connsiteY0" fmla="*/ 5050 h 282817"/>
                <a:gd name="connsiteX1" fmla="*/ 15824 w 134675"/>
                <a:gd name="connsiteY1" fmla="*/ 10437 h 282817"/>
                <a:gd name="connsiteX2" fmla="*/ 14478 w 134675"/>
                <a:gd name="connsiteY2" fmla="*/ 18518 h 282817"/>
                <a:gd name="connsiteX3" fmla="*/ 10437 w 134675"/>
                <a:gd name="connsiteY3" fmla="*/ 40739 h 282817"/>
                <a:gd name="connsiteX4" fmla="*/ 5050 w 134675"/>
                <a:gd name="connsiteY4" fmla="*/ 114137 h 282817"/>
                <a:gd name="connsiteX5" fmla="*/ 17845 w 134675"/>
                <a:gd name="connsiteY5" fmla="*/ 206389 h 282817"/>
                <a:gd name="connsiteX6" fmla="*/ 105384 w 134675"/>
                <a:gd name="connsiteY6" fmla="*/ 277767 h 282817"/>
                <a:gd name="connsiteX7" fmla="*/ 105384 w 134675"/>
                <a:gd name="connsiteY7" fmla="*/ 277767 h 282817"/>
                <a:gd name="connsiteX8" fmla="*/ 120198 w 134675"/>
                <a:gd name="connsiteY8" fmla="*/ 275074 h 282817"/>
                <a:gd name="connsiteX9" fmla="*/ 126932 w 134675"/>
                <a:gd name="connsiteY9" fmla="*/ 271707 h 282817"/>
                <a:gd name="connsiteX10" fmla="*/ 121545 w 134675"/>
                <a:gd name="connsiteY10" fmla="*/ 262953 h 282817"/>
                <a:gd name="connsiteX11" fmla="*/ 114137 w 134675"/>
                <a:gd name="connsiteY11" fmla="*/ 221877 h 282817"/>
                <a:gd name="connsiteX12" fmla="*/ 126932 w 134675"/>
                <a:gd name="connsiteY12" fmla="*/ 151173 h 282817"/>
                <a:gd name="connsiteX13" fmla="*/ 129625 w 134675"/>
                <a:gd name="connsiteY13" fmla="*/ 143766 h 282817"/>
                <a:gd name="connsiteX14" fmla="*/ 130299 w 134675"/>
                <a:gd name="connsiteY14" fmla="*/ 141072 h 282817"/>
                <a:gd name="connsiteX15" fmla="*/ 27945 w 134675"/>
                <a:gd name="connsiteY15" fmla="*/ 9764 h 282817"/>
                <a:gd name="connsiteX16" fmla="*/ 24578 w 134675"/>
                <a:gd name="connsiteY16" fmla="*/ 7070 h 282817"/>
                <a:gd name="connsiteX17" fmla="*/ 20538 w 134675"/>
                <a:gd name="connsiteY17" fmla="*/ 5050 h 282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4675" h="282817">
                  <a:moveTo>
                    <a:pt x="20538" y="5050"/>
                  </a:moveTo>
                  <a:cubicBezTo>
                    <a:pt x="18518" y="5050"/>
                    <a:pt x="16498" y="8417"/>
                    <a:pt x="15824" y="10437"/>
                  </a:cubicBezTo>
                  <a:cubicBezTo>
                    <a:pt x="15824" y="11111"/>
                    <a:pt x="15151" y="13804"/>
                    <a:pt x="14478" y="18518"/>
                  </a:cubicBezTo>
                  <a:cubicBezTo>
                    <a:pt x="13804" y="21885"/>
                    <a:pt x="12457" y="29965"/>
                    <a:pt x="10437" y="40739"/>
                  </a:cubicBezTo>
                  <a:cubicBezTo>
                    <a:pt x="7744" y="58247"/>
                    <a:pt x="5050" y="84509"/>
                    <a:pt x="5050" y="114137"/>
                  </a:cubicBezTo>
                  <a:cubicBezTo>
                    <a:pt x="5050" y="149826"/>
                    <a:pt x="9091" y="180801"/>
                    <a:pt x="17845" y="206389"/>
                  </a:cubicBezTo>
                  <a:cubicBezTo>
                    <a:pt x="33332" y="255546"/>
                    <a:pt x="78448" y="277767"/>
                    <a:pt x="105384" y="277767"/>
                  </a:cubicBezTo>
                  <a:lnTo>
                    <a:pt x="105384" y="277767"/>
                  </a:lnTo>
                  <a:cubicBezTo>
                    <a:pt x="111444" y="277767"/>
                    <a:pt x="116158" y="277094"/>
                    <a:pt x="120198" y="275074"/>
                  </a:cubicBezTo>
                  <a:cubicBezTo>
                    <a:pt x="122218" y="274400"/>
                    <a:pt x="124238" y="273053"/>
                    <a:pt x="126932" y="271707"/>
                  </a:cubicBezTo>
                  <a:cubicBezTo>
                    <a:pt x="124912" y="269013"/>
                    <a:pt x="122891" y="266320"/>
                    <a:pt x="121545" y="262953"/>
                  </a:cubicBezTo>
                  <a:cubicBezTo>
                    <a:pt x="116831" y="251506"/>
                    <a:pt x="114137" y="238711"/>
                    <a:pt x="114137" y="221877"/>
                  </a:cubicBezTo>
                  <a:cubicBezTo>
                    <a:pt x="114137" y="201676"/>
                    <a:pt x="118851" y="177434"/>
                    <a:pt x="126932" y="151173"/>
                  </a:cubicBezTo>
                  <a:cubicBezTo>
                    <a:pt x="127605" y="148479"/>
                    <a:pt x="128278" y="146459"/>
                    <a:pt x="129625" y="143766"/>
                  </a:cubicBezTo>
                  <a:cubicBezTo>
                    <a:pt x="129625" y="143092"/>
                    <a:pt x="130299" y="141745"/>
                    <a:pt x="130299" y="141072"/>
                  </a:cubicBezTo>
                  <a:cubicBezTo>
                    <a:pt x="101343" y="69694"/>
                    <a:pt x="35352" y="15824"/>
                    <a:pt x="27945" y="9764"/>
                  </a:cubicBezTo>
                  <a:cubicBezTo>
                    <a:pt x="25252" y="7744"/>
                    <a:pt x="24578" y="7070"/>
                    <a:pt x="24578" y="7070"/>
                  </a:cubicBezTo>
                  <a:cubicBezTo>
                    <a:pt x="23232" y="5724"/>
                    <a:pt x="21885" y="5050"/>
                    <a:pt x="20538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05955A04-1C9B-480F-8E24-B72876F40BA3}"/>
                </a:ext>
              </a:extLst>
            </p:cNvPr>
            <p:cNvSpPr/>
            <p:nvPr/>
          </p:nvSpPr>
          <p:spPr>
            <a:xfrm>
              <a:off x="705041" y="5825072"/>
              <a:ext cx="141409" cy="242415"/>
            </a:xfrm>
            <a:custGeom>
              <a:avLst/>
              <a:gdLst>
                <a:gd name="connsiteX0" fmla="*/ 72388 w 141409"/>
                <a:gd name="connsiteY0" fmla="*/ 5050 h 242414"/>
                <a:gd name="connsiteX1" fmla="*/ 67674 w 141409"/>
                <a:gd name="connsiteY1" fmla="*/ 9091 h 242414"/>
                <a:gd name="connsiteX2" fmla="*/ 64308 w 141409"/>
                <a:gd name="connsiteY2" fmla="*/ 14478 h 242414"/>
                <a:gd name="connsiteX3" fmla="*/ 54880 w 141409"/>
                <a:gd name="connsiteY3" fmla="*/ 30639 h 242414"/>
                <a:gd name="connsiteX4" fmla="*/ 25925 w 141409"/>
                <a:gd name="connsiteY4" fmla="*/ 89222 h 242414"/>
                <a:gd name="connsiteX5" fmla="*/ 5050 w 141409"/>
                <a:gd name="connsiteY5" fmla="*/ 143092 h 242414"/>
                <a:gd name="connsiteX6" fmla="*/ 74408 w 141409"/>
                <a:gd name="connsiteY6" fmla="*/ 238711 h 242414"/>
                <a:gd name="connsiteX7" fmla="*/ 141073 w 141409"/>
                <a:gd name="connsiteY7" fmla="*/ 144439 h 242414"/>
                <a:gd name="connsiteX8" fmla="*/ 81142 w 141409"/>
                <a:gd name="connsiteY8" fmla="*/ 14478 h 242414"/>
                <a:gd name="connsiteX9" fmla="*/ 77775 w 141409"/>
                <a:gd name="connsiteY9" fmla="*/ 8417 h 242414"/>
                <a:gd name="connsiteX10" fmla="*/ 72388 w 141409"/>
                <a:gd name="connsiteY10" fmla="*/ 5050 h 242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1409" h="242414">
                  <a:moveTo>
                    <a:pt x="72388" y="5050"/>
                  </a:moveTo>
                  <a:cubicBezTo>
                    <a:pt x="71041" y="5050"/>
                    <a:pt x="69021" y="6397"/>
                    <a:pt x="67674" y="9091"/>
                  </a:cubicBezTo>
                  <a:cubicBezTo>
                    <a:pt x="67674" y="9091"/>
                    <a:pt x="66328" y="11111"/>
                    <a:pt x="64308" y="14478"/>
                  </a:cubicBezTo>
                  <a:cubicBezTo>
                    <a:pt x="60941" y="19865"/>
                    <a:pt x="57574" y="25252"/>
                    <a:pt x="54880" y="30639"/>
                  </a:cubicBezTo>
                  <a:cubicBezTo>
                    <a:pt x="47473" y="43433"/>
                    <a:pt x="36699" y="63634"/>
                    <a:pt x="25925" y="89222"/>
                  </a:cubicBezTo>
                  <a:cubicBezTo>
                    <a:pt x="18518" y="106730"/>
                    <a:pt x="11111" y="124911"/>
                    <a:pt x="5050" y="143092"/>
                  </a:cubicBezTo>
                  <a:cubicBezTo>
                    <a:pt x="26598" y="164640"/>
                    <a:pt x="55554" y="197636"/>
                    <a:pt x="74408" y="238711"/>
                  </a:cubicBezTo>
                  <a:cubicBezTo>
                    <a:pt x="89223" y="207063"/>
                    <a:pt x="111444" y="175414"/>
                    <a:pt x="141073" y="144439"/>
                  </a:cubicBezTo>
                  <a:cubicBezTo>
                    <a:pt x="120871" y="83162"/>
                    <a:pt x="92589" y="33332"/>
                    <a:pt x="81142" y="14478"/>
                  </a:cubicBezTo>
                  <a:cubicBezTo>
                    <a:pt x="78448" y="10437"/>
                    <a:pt x="77775" y="8417"/>
                    <a:pt x="77775" y="8417"/>
                  </a:cubicBezTo>
                  <a:cubicBezTo>
                    <a:pt x="74408" y="5050"/>
                    <a:pt x="72388" y="5050"/>
                    <a:pt x="72388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B244B6B5-4D8E-4B11-8B5F-089064D97B42}"/>
                </a:ext>
              </a:extLst>
            </p:cNvPr>
            <p:cNvSpPr/>
            <p:nvPr/>
          </p:nvSpPr>
          <p:spPr>
            <a:xfrm>
              <a:off x="864631" y="5883656"/>
              <a:ext cx="141409" cy="329954"/>
            </a:xfrm>
            <a:custGeom>
              <a:avLst/>
              <a:gdLst>
                <a:gd name="connsiteX0" fmla="*/ 124912 w 141409"/>
                <a:gd name="connsiteY0" fmla="*/ 5050 h 329953"/>
                <a:gd name="connsiteX1" fmla="*/ 120871 w 141409"/>
                <a:gd name="connsiteY1" fmla="*/ 5724 h 329953"/>
                <a:gd name="connsiteX2" fmla="*/ 120871 w 141409"/>
                <a:gd name="connsiteY2" fmla="*/ 5724 h 329953"/>
                <a:gd name="connsiteX3" fmla="*/ 120871 w 141409"/>
                <a:gd name="connsiteY3" fmla="*/ 5724 h 329953"/>
                <a:gd name="connsiteX4" fmla="*/ 114811 w 141409"/>
                <a:gd name="connsiteY4" fmla="*/ 8417 h 329953"/>
                <a:gd name="connsiteX5" fmla="*/ 99997 w 141409"/>
                <a:gd name="connsiteY5" fmla="*/ 15151 h 329953"/>
                <a:gd name="connsiteX6" fmla="*/ 97976 w 141409"/>
                <a:gd name="connsiteY6" fmla="*/ 15824 h 329953"/>
                <a:gd name="connsiteX7" fmla="*/ 42759 w 141409"/>
                <a:gd name="connsiteY7" fmla="*/ 46126 h 329953"/>
                <a:gd name="connsiteX8" fmla="*/ 36699 w 141409"/>
                <a:gd name="connsiteY8" fmla="*/ 49493 h 329953"/>
                <a:gd name="connsiteX9" fmla="*/ 48147 w 141409"/>
                <a:gd name="connsiteY9" fmla="*/ 64981 h 329953"/>
                <a:gd name="connsiteX10" fmla="*/ 48147 w 141409"/>
                <a:gd name="connsiteY10" fmla="*/ 65654 h 329953"/>
                <a:gd name="connsiteX11" fmla="*/ 58921 w 141409"/>
                <a:gd name="connsiteY11" fmla="*/ 172047 h 329953"/>
                <a:gd name="connsiteX12" fmla="*/ 46126 w 141409"/>
                <a:gd name="connsiteY12" fmla="*/ 269013 h 329953"/>
                <a:gd name="connsiteX13" fmla="*/ 5050 w 141409"/>
                <a:gd name="connsiteY13" fmla="*/ 328270 h 329953"/>
                <a:gd name="connsiteX14" fmla="*/ 99323 w 141409"/>
                <a:gd name="connsiteY14" fmla="*/ 261606 h 329953"/>
                <a:gd name="connsiteX15" fmla="*/ 137032 w 141409"/>
                <a:gd name="connsiteY15" fmla="*/ 85182 h 329953"/>
                <a:gd name="connsiteX16" fmla="*/ 134339 w 141409"/>
                <a:gd name="connsiteY16" fmla="*/ 31985 h 329953"/>
                <a:gd name="connsiteX17" fmla="*/ 132319 w 141409"/>
                <a:gd name="connsiteY17" fmla="*/ 11784 h 329953"/>
                <a:gd name="connsiteX18" fmla="*/ 124912 w 141409"/>
                <a:gd name="connsiteY18" fmla="*/ 5050 h 329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1409" h="329953">
                  <a:moveTo>
                    <a:pt x="124912" y="5050"/>
                  </a:moveTo>
                  <a:cubicBezTo>
                    <a:pt x="124238" y="5050"/>
                    <a:pt x="122891" y="5050"/>
                    <a:pt x="120871" y="5724"/>
                  </a:cubicBezTo>
                  <a:lnTo>
                    <a:pt x="120871" y="5724"/>
                  </a:lnTo>
                  <a:lnTo>
                    <a:pt x="120871" y="5724"/>
                  </a:lnTo>
                  <a:cubicBezTo>
                    <a:pt x="120871" y="5724"/>
                    <a:pt x="118851" y="6397"/>
                    <a:pt x="114811" y="8417"/>
                  </a:cubicBezTo>
                  <a:cubicBezTo>
                    <a:pt x="111444" y="9764"/>
                    <a:pt x="106057" y="12457"/>
                    <a:pt x="99997" y="15151"/>
                  </a:cubicBezTo>
                  <a:lnTo>
                    <a:pt x="97976" y="15824"/>
                  </a:lnTo>
                  <a:cubicBezTo>
                    <a:pt x="79122" y="25252"/>
                    <a:pt x="60267" y="35352"/>
                    <a:pt x="42759" y="46126"/>
                  </a:cubicBezTo>
                  <a:cubicBezTo>
                    <a:pt x="40739" y="47473"/>
                    <a:pt x="38719" y="48820"/>
                    <a:pt x="36699" y="49493"/>
                  </a:cubicBezTo>
                  <a:cubicBezTo>
                    <a:pt x="42086" y="52187"/>
                    <a:pt x="46126" y="58247"/>
                    <a:pt x="48147" y="64981"/>
                  </a:cubicBezTo>
                  <a:cubicBezTo>
                    <a:pt x="48147" y="64981"/>
                    <a:pt x="48147" y="65654"/>
                    <a:pt x="48147" y="65654"/>
                  </a:cubicBezTo>
                  <a:cubicBezTo>
                    <a:pt x="50840" y="77775"/>
                    <a:pt x="58921" y="121544"/>
                    <a:pt x="58921" y="172047"/>
                  </a:cubicBezTo>
                  <a:cubicBezTo>
                    <a:pt x="58921" y="208409"/>
                    <a:pt x="54880" y="241405"/>
                    <a:pt x="46126" y="269013"/>
                  </a:cubicBezTo>
                  <a:cubicBezTo>
                    <a:pt x="36699" y="297968"/>
                    <a:pt x="19865" y="316823"/>
                    <a:pt x="5050" y="328270"/>
                  </a:cubicBezTo>
                  <a:cubicBezTo>
                    <a:pt x="42086" y="326250"/>
                    <a:pt x="75755" y="303355"/>
                    <a:pt x="99323" y="261606"/>
                  </a:cubicBezTo>
                  <a:cubicBezTo>
                    <a:pt x="130299" y="207063"/>
                    <a:pt x="137032" y="135685"/>
                    <a:pt x="137032" y="85182"/>
                  </a:cubicBezTo>
                  <a:cubicBezTo>
                    <a:pt x="137032" y="67674"/>
                    <a:pt x="136359" y="49493"/>
                    <a:pt x="134339" y="31985"/>
                  </a:cubicBezTo>
                  <a:cubicBezTo>
                    <a:pt x="132992" y="19191"/>
                    <a:pt x="132319" y="11784"/>
                    <a:pt x="132319" y="11784"/>
                  </a:cubicBezTo>
                  <a:cubicBezTo>
                    <a:pt x="131645" y="7744"/>
                    <a:pt x="129625" y="5050"/>
                    <a:pt x="124912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14321A03-F101-4726-B288-7BAFF051F952}"/>
                </a:ext>
              </a:extLst>
            </p:cNvPr>
            <p:cNvSpPr/>
            <p:nvPr/>
          </p:nvSpPr>
          <p:spPr>
            <a:xfrm>
              <a:off x="823555" y="5841233"/>
              <a:ext cx="87539" cy="107740"/>
            </a:xfrm>
            <a:custGeom>
              <a:avLst/>
              <a:gdLst>
                <a:gd name="connsiteX0" fmla="*/ 62287 w 87539"/>
                <a:gd name="connsiteY0" fmla="*/ 5050 h 107739"/>
                <a:gd name="connsiteX1" fmla="*/ 60941 w 87539"/>
                <a:gd name="connsiteY1" fmla="*/ 5050 h 107739"/>
                <a:gd name="connsiteX2" fmla="*/ 60941 w 87539"/>
                <a:gd name="connsiteY2" fmla="*/ 5050 h 107739"/>
                <a:gd name="connsiteX3" fmla="*/ 60941 w 87539"/>
                <a:gd name="connsiteY3" fmla="*/ 5050 h 107739"/>
                <a:gd name="connsiteX4" fmla="*/ 57574 w 87539"/>
                <a:gd name="connsiteY4" fmla="*/ 6397 h 107739"/>
                <a:gd name="connsiteX5" fmla="*/ 57574 w 87539"/>
                <a:gd name="connsiteY5" fmla="*/ 6397 h 107739"/>
                <a:gd name="connsiteX6" fmla="*/ 57574 w 87539"/>
                <a:gd name="connsiteY6" fmla="*/ 6397 h 107739"/>
                <a:gd name="connsiteX7" fmla="*/ 36699 w 87539"/>
                <a:gd name="connsiteY7" fmla="*/ 20538 h 107739"/>
                <a:gd name="connsiteX8" fmla="*/ 5050 w 87539"/>
                <a:gd name="connsiteY8" fmla="*/ 45453 h 107739"/>
                <a:gd name="connsiteX9" fmla="*/ 31312 w 87539"/>
                <a:gd name="connsiteY9" fmla="*/ 108077 h 107739"/>
                <a:gd name="connsiteX10" fmla="*/ 85856 w 87539"/>
                <a:gd name="connsiteY10" fmla="*/ 71041 h 107739"/>
                <a:gd name="connsiteX11" fmla="*/ 70368 w 87539"/>
                <a:gd name="connsiteY11" fmla="*/ 11784 h 107739"/>
                <a:gd name="connsiteX12" fmla="*/ 70368 w 87539"/>
                <a:gd name="connsiteY12" fmla="*/ 11111 h 107739"/>
                <a:gd name="connsiteX13" fmla="*/ 62287 w 87539"/>
                <a:gd name="connsiteY13" fmla="*/ 5050 h 10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539" h="107739">
                  <a:moveTo>
                    <a:pt x="62287" y="5050"/>
                  </a:moveTo>
                  <a:cubicBezTo>
                    <a:pt x="61614" y="5050"/>
                    <a:pt x="61614" y="5050"/>
                    <a:pt x="60941" y="5050"/>
                  </a:cubicBezTo>
                  <a:lnTo>
                    <a:pt x="60941" y="5050"/>
                  </a:lnTo>
                  <a:lnTo>
                    <a:pt x="60941" y="5050"/>
                  </a:lnTo>
                  <a:cubicBezTo>
                    <a:pt x="59594" y="5050"/>
                    <a:pt x="58921" y="5724"/>
                    <a:pt x="57574" y="6397"/>
                  </a:cubicBezTo>
                  <a:lnTo>
                    <a:pt x="57574" y="6397"/>
                  </a:lnTo>
                  <a:lnTo>
                    <a:pt x="57574" y="6397"/>
                  </a:lnTo>
                  <a:cubicBezTo>
                    <a:pt x="57574" y="6397"/>
                    <a:pt x="49493" y="11784"/>
                    <a:pt x="36699" y="20538"/>
                  </a:cubicBezTo>
                  <a:cubicBezTo>
                    <a:pt x="29965" y="25252"/>
                    <a:pt x="18518" y="34005"/>
                    <a:pt x="5050" y="45453"/>
                  </a:cubicBezTo>
                  <a:cubicBezTo>
                    <a:pt x="15151" y="66327"/>
                    <a:pt x="23905" y="87202"/>
                    <a:pt x="31312" y="108077"/>
                  </a:cubicBezTo>
                  <a:cubicBezTo>
                    <a:pt x="47473" y="95283"/>
                    <a:pt x="65654" y="83162"/>
                    <a:pt x="85856" y="71041"/>
                  </a:cubicBezTo>
                  <a:cubicBezTo>
                    <a:pt x="79122" y="41413"/>
                    <a:pt x="73061" y="19865"/>
                    <a:pt x="70368" y="11784"/>
                  </a:cubicBezTo>
                  <a:cubicBezTo>
                    <a:pt x="70368" y="11784"/>
                    <a:pt x="70368" y="11111"/>
                    <a:pt x="70368" y="11111"/>
                  </a:cubicBezTo>
                  <a:cubicBezTo>
                    <a:pt x="68348" y="7070"/>
                    <a:pt x="65654" y="5050"/>
                    <a:pt x="62287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8E9E7FF5-7681-4F58-AAEF-60317FDB9013}"/>
                </a:ext>
              </a:extLst>
            </p:cNvPr>
            <p:cNvSpPr/>
            <p:nvPr/>
          </p:nvSpPr>
          <p:spPr>
            <a:xfrm>
              <a:off x="641070" y="5841233"/>
              <a:ext cx="87539" cy="107740"/>
            </a:xfrm>
            <a:custGeom>
              <a:avLst/>
              <a:gdLst>
                <a:gd name="connsiteX0" fmla="*/ 27272 w 87539"/>
                <a:gd name="connsiteY0" fmla="*/ 5050 h 107739"/>
                <a:gd name="connsiteX1" fmla="*/ 19865 w 87539"/>
                <a:gd name="connsiteY1" fmla="*/ 11111 h 107739"/>
                <a:gd name="connsiteX2" fmla="*/ 19865 w 87539"/>
                <a:gd name="connsiteY2" fmla="*/ 11784 h 107739"/>
                <a:gd name="connsiteX3" fmla="*/ 5050 w 87539"/>
                <a:gd name="connsiteY3" fmla="*/ 70368 h 107739"/>
                <a:gd name="connsiteX4" fmla="*/ 59594 w 87539"/>
                <a:gd name="connsiteY4" fmla="*/ 107403 h 107739"/>
                <a:gd name="connsiteX5" fmla="*/ 85856 w 87539"/>
                <a:gd name="connsiteY5" fmla="*/ 44779 h 107739"/>
                <a:gd name="connsiteX6" fmla="*/ 54207 w 87539"/>
                <a:gd name="connsiteY6" fmla="*/ 19865 h 107739"/>
                <a:gd name="connsiteX7" fmla="*/ 32659 w 87539"/>
                <a:gd name="connsiteY7" fmla="*/ 6397 h 107739"/>
                <a:gd name="connsiteX8" fmla="*/ 32659 w 87539"/>
                <a:gd name="connsiteY8" fmla="*/ 6397 h 107739"/>
                <a:gd name="connsiteX9" fmla="*/ 32659 w 87539"/>
                <a:gd name="connsiteY9" fmla="*/ 6397 h 107739"/>
                <a:gd name="connsiteX10" fmla="*/ 29292 w 87539"/>
                <a:gd name="connsiteY10" fmla="*/ 5050 h 107739"/>
                <a:gd name="connsiteX11" fmla="*/ 29292 w 87539"/>
                <a:gd name="connsiteY11" fmla="*/ 5050 h 107739"/>
                <a:gd name="connsiteX12" fmla="*/ 29292 w 87539"/>
                <a:gd name="connsiteY12" fmla="*/ 5050 h 107739"/>
                <a:gd name="connsiteX13" fmla="*/ 27272 w 87539"/>
                <a:gd name="connsiteY13" fmla="*/ 5050 h 10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539" h="107739">
                  <a:moveTo>
                    <a:pt x="27272" y="5050"/>
                  </a:moveTo>
                  <a:cubicBezTo>
                    <a:pt x="23905" y="5050"/>
                    <a:pt x="21211" y="7070"/>
                    <a:pt x="19865" y="11111"/>
                  </a:cubicBezTo>
                  <a:cubicBezTo>
                    <a:pt x="19865" y="11111"/>
                    <a:pt x="19865" y="11784"/>
                    <a:pt x="19865" y="11784"/>
                  </a:cubicBezTo>
                  <a:cubicBezTo>
                    <a:pt x="17171" y="19865"/>
                    <a:pt x="10437" y="41413"/>
                    <a:pt x="5050" y="70368"/>
                  </a:cubicBezTo>
                  <a:cubicBezTo>
                    <a:pt x="25252" y="82488"/>
                    <a:pt x="43433" y="94609"/>
                    <a:pt x="59594" y="107403"/>
                  </a:cubicBezTo>
                  <a:cubicBezTo>
                    <a:pt x="67001" y="87202"/>
                    <a:pt x="75755" y="66327"/>
                    <a:pt x="85856" y="44779"/>
                  </a:cubicBezTo>
                  <a:cubicBezTo>
                    <a:pt x="75082" y="36026"/>
                    <a:pt x="64308" y="27272"/>
                    <a:pt x="54207" y="19865"/>
                  </a:cubicBezTo>
                  <a:cubicBezTo>
                    <a:pt x="40739" y="11784"/>
                    <a:pt x="32659" y="6397"/>
                    <a:pt x="32659" y="6397"/>
                  </a:cubicBezTo>
                  <a:lnTo>
                    <a:pt x="32659" y="6397"/>
                  </a:lnTo>
                  <a:lnTo>
                    <a:pt x="32659" y="6397"/>
                  </a:lnTo>
                  <a:cubicBezTo>
                    <a:pt x="31312" y="5724"/>
                    <a:pt x="29965" y="5050"/>
                    <a:pt x="29292" y="5050"/>
                  </a:cubicBezTo>
                  <a:lnTo>
                    <a:pt x="29292" y="5050"/>
                  </a:lnTo>
                  <a:lnTo>
                    <a:pt x="29292" y="5050"/>
                  </a:lnTo>
                  <a:cubicBezTo>
                    <a:pt x="28619" y="5050"/>
                    <a:pt x="27945" y="5050"/>
                    <a:pt x="27272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848C22C1-5456-4790-8D27-30F083A78358}"/>
                </a:ext>
              </a:extLst>
            </p:cNvPr>
            <p:cNvSpPr/>
            <p:nvPr/>
          </p:nvSpPr>
          <p:spPr>
            <a:xfrm>
              <a:off x="450504" y="5976581"/>
              <a:ext cx="94273" cy="101006"/>
            </a:xfrm>
            <a:custGeom>
              <a:avLst/>
              <a:gdLst>
                <a:gd name="connsiteX0" fmla="*/ 35352 w 94272"/>
                <a:gd name="connsiteY0" fmla="*/ 5050 h 101006"/>
                <a:gd name="connsiteX1" fmla="*/ 17845 w 94272"/>
                <a:gd name="connsiteY1" fmla="*/ 5050 h 101006"/>
                <a:gd name="connsiteX2" fmla="*/ 7070 w 94272"/>
                <a:gd name="connsiteY2" fmla="*/ 11784 h 101006"/>
                <a:gd name="connsiteX3" fmla="*/ 5050 w 94272"/>
                <a:gd name="connsiteY3" fmla="*/ 19865 h 101006"/>
                <a:gd name="connsiteX4" fmla="*/ 43433 w 94272"/>
                <a:gd name="connsiteY4" fmla="*/ 95956 h 101006"/>
                <a:gd name="connsiteX5" fmla="*/ 92589 w 94272"/>
                <a:gd name="connsiteY5" fmla="*/ 74408 h 101006"/>
                <a:gd name="connsiteX6" fmla="*/ 86529 w 94272"/>
                <a:gd name="connsiteY6" fmla="*/ 7744 h 101006"/>
                <a:gd name="connsiteX7" fmla="*/ 40739 w 94272"/>
                <a:gd name="connsiteY7" fmla="*/ 5050 h 101006"/>
                <a:gd name="connsiteX8" fmla="*/ 35352 w 94272"/>
                <a:gd name="connsiteY8" fmla="*/ 5050 h 101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272" h="101006">
                  <a:moveTo>
                    <a:pt x="35352" y="5050"/>
                  </a:moveTo>
                  <a:cubicBezTo>
                    <a:pt x="24578" y="5050"/>
                    <a:pt x="17845" y="5050"/>
                    <a:pt x="17845" y="5050"/>
                  </a:cubicBezTo>
                  <a:cubicBezTo>
                    <a:pt x="13804" y="5050"/>
                    <a:pt x="9764" y="7744"/>
                    <a:pt x="7070" y="11784"/>
                  </a:cubicBezTo>
                  <a:cubicBezTo>
                    <a:pt x="5724" y="13804"/>
                    <a:pt x="5050" y="17171"/>
                    <a:pt x="5050" y="19865"/>
                  </a:cubicBezTo>
                  <a:cubicBezTo>
                    <a:pt x="5724" y="27272"/>
                    <a:pt x="11111" y="54880"/>
                    <a:pt x="43433" y="95956"/>
                  </a:cubicBezTo>
                  <a:cubicBezTo>
                    <a:pt x="60267" y="87875"/>
                    <a:pt x="77102" y="80468"/>
                    <a:pt x="92589" y="74408"/>
                  </a:cubicBezTo>
                  <a:cubicBezTo>
                    <a:pt x="89223" y="54207"/>
                    <a:pt x="87202" y="31312"/>
                    <a:pt x="86529" y="7744"/>
                  </a:cubicBezTo>
                  <a:cubicBezTo>
                    <a:pt x="66328" y="5724"/>
                    <a:pt x="50840" y="5050"/>
                    <a:pt x="40739" y="5050"/>
                  </a:cubicBezTo>
                  <a:cubicBezTo>
                    <a:pt x="39393" y="5050"/>
                    <a:pt x="37372" y="5050"/>
                    <a:pt x="35352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C6DC6D36-BC85-415A-A199-7637925C70C4}"/>
                </a:ext>
              </a:extLst>
            </p:cNvPr>
            <p:cNvSpPr/>
            <p:nvPr/>
          </p:nvSpPr>
          <p:spPr>
            <a:xfrm>
              <a:off x="1006040" y="5976581"/>
              <a:ext cx="94273" cy="101006"/>
            </a:xfrm>
            <a:custGeom>
              <a:avLst/>
              <a:gdLst>
                <a:gd name="connsiteX0" fmla="*/ 62287 w 94272"/>
                <a:gd name="connsiteY0" fmla="*/ 5050 h 101006"/>
                <a:gd name="connsiteX1" fmla="*/ 56227 w 94272"/>
                <a:gd name="connsiteY1" fmla="*/ 5050 h 101006"/>
                <a:gd name="connsiteX2" fmla="*/ 11111 w 94272"/>
                <a:gd name="connsiteY2" fmla="*/ 7744 h 101006"/>
                <a:gd name="connsiteX3" fmla="*/ 5050 w 94272"/>
                <a:gd name="connsiteY3" fmla="*/ 74408 h 101006"/>
                <a:gd name="connsiteX4" fmla="*/ 54207 w 94272"/>
                <a:gd name="connsiteY4" fmla="*/ 95956 h 101006"/>
                <a:gd name="connsiteX5" fmla="*/ 92589 w 94272"/>
                <a:gd name="connsiteY5" fmla="*/ 19865 h 101006"/>
                <a:gd name="connsiteX6" fmla="*/ 90569 w 94272"/>
                <a:gd name="connsiteY6" fmla="*/ 11784 h 101006"/>
                <a:gd name="connsiteX7" fmla="*/ 79795 w 94272"/>
                <a:gd name="connsiteY7" fmla="*/ 5050 h 101006"/>
                <a:gd name="connsiteX8" fmla="*/ 62287 w 94272"/>
                <a:gd name="connsiteY8" fmla="*/ 5050 h 101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272" h="101006">
                  <a:moveTo>
                    <a:pt x="62287" y="5050"/>
                  </a:moveTo>
                  <a:cubicBezTo>
                    <a:pt x="60267" y="5050"/>
                    <a:pt x="58247" y="5050"/>
                    <a:pt x="56227" y="5050"/>
                  </a:cubicBezTo>
                  <a:cubicBezTo>
                    <a:pt x="46800" y="5724"/>
                    <a:pt x="31312" y="5724"/>
                    <a:pt x="11111" y="7744"/>
                  </a:cubicBezTo>
                  <a:cubicBezTo>
                    <a:pt x="10437" y="30639"/>
                    <a:pt x="8417" y="52860"/>
                    <a:pt x="5050" y="74408"/>
                  </a:cubicBezTo>
                  <a:cubicBezTo>
                    <a:pt x="21211" y="80468"/>
                    <a:pt x="38046" y="87875"/>
                    <a:pt x="54207" y="95956"/>
                  </a:cubicBezTo>
                  <a:cubicBezTo>
                    <a:pt x="87202" y="54880"/>
                    <a:pt x="91916" y="27272"/>
                    <a:pt x="92589" y="19865"/>
                  </a:cubicBezTo>
                  <a:cubicBezTo>
                    <a:pt x="92589" y="17171"/>
                    <a:pt x="91243" y="13131"/>
                    <a:pt x="90569" y="11784"/>
                  </a:cubicBezTo>
                  <a:cubicBezTo>
                    <a:pt x="87876" y="7744"/>
                    <a:pt x="83836" y="5724"/>
                    <a:pt x="79795" y="5050"/>
                  </a:cubicBezTo>
                  <a:cubicBezTo>
                    <a:pt x="79795" y="5724"/>
                    <a:pt x="73061" y="5050"/>
                    <a:pt x="62287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06E71F53-4271-4940-8E01-D0FE0C260BD6}"/>
                </a:ext>
              </a:extLst>
            </p:cNvPr>
            <p:cNvSpPr/>
            <p:nvPr/>
          </p:nvSpPr>
          <p:spPr>
            <a:xfrm>
              <a:off x="918501" y="6061426"/>
              <a:ext cx="215481" cy="154876"/>
            </a:xfrm>
            <a:custGeom>
              <a:avLst/>
              <a:gdLst>
                <a:gd name="connsiteX0" fmla="*/ 89896 w 215480"/>
                <a:gd name="connsiteY0" fmla="*/ 5050 h 154876"/>
                <a:gd name="connsiteX1" fmla="*/ 58921 w 215480"/>
                <a:gd name="connsiteY1" fmla="*/ 92589 h 154876"/>
                <a:gd name="connsiteX2" fmla="*/ 5050 w 215480"/>
                <a:gd name="connsiteY2" fmla="*/ 150499 h 154876"/>
                <a:gd name="connsiteX3" fmla="*/ 209084 w 215480"/>
                <a:gd name="connsiteY3" fmla="*/ 86529 h 154876"/>
                <a:gd name="connsiteX4" fmla="*/ 209084 w 215480"/>
                <a:gd name="connsiteY4" fmla="*/ 86529 h 154876"/>
                <a:gd name="connsiteX5" fmla="*/ 211104 w 215480"/>
                <a:gd name="connsiteY5" fmla="*/ 79122 h 154876"/>
                <a:gd name="connsiteX6" fmla="*/ 205717 w 215480"/>
                <a:gd name="connsiteY6" fmla="*/ 67674 h 154876"/>
                <a:gd name="connsiteX7" fmla="*/ 200330 w 215480"/>
                <a:gd name="connsiteY7" fmla="*/ 64307 h 154876"/>
                <a:gd name="connsiteX8" fmla="*/ 200330 w 215480"/>
                <a:gd name="connsiteY8" fmla="*/ 64307 h 154876"/>
                <a:gd name="connsiteX9" fmla="*/ 200330 w 215480"/>
                <a:gd name="connsiteY9" fmla="*/ 64307 h 154876"/>
                <a:gd name="connsiteX10" fmla="*/ 189556 w 215480"/>
                <a:gd name="connsiteY10" fmla="*/ 56900 h 154876"/>
                <a:gd name="connsiteX11" fmla="*/ 185516 w 215480"/>
                <a:gd name="connsiteY11" fmla="*/ 54207 h 154876"/>
                <a:gd name="connsiteX12" fmla="*/ 134339 w 215480"/>
                <a:gd name="connsiteY12" fmla="*/ 25252 h 154876"/>
                <a:gd name="connsiteX13" fmla="*/ 89896 w 215480"/>
                <a:gd name="connsiteY13" fmla="*/ 5050 h 154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5480" h="154876">
                  <a:moveTo>
                    <a:pt x="89896" y="5050"/>
                  </a:moveTo>
                  <a:cubicBezTo>
                    <a:pt x="83162" y="38719"/>
                    <a:pt x="73061" y="68348"/>
                    <a:pt x="58921" y="92589"/>
                  </a:cubicBezTo>
                  <a:cubicBezTo>
                    <a:pt x="44106" y="118177"/>
                    <a:pt x="25925" y="137705"/>
                    <a:pt x="5050" y="150499"/>
                  </a:cubicBezTo>
                  <a:cubicBezTo>
                    <a:pt x="160601" y="141745"/>
                    <a:pt x="204370" y="91916"/>
                    <a:pt x="209084" y="86529"/>
                  </a:cubicBezTo>
                  <a:lnTo>
                    <a:pt x="209084" y="86529"/>
                  </a:lnTo>
                  <a:cubicBezTo>
                    <a:pt x="210430" y="84509"/>
                    <a:pt x="211104" y="81815"/>
                    <a:pt x="211104" y="79122"/>
                  </a:cubicBezTo>
                  <a:cubicBezTo>
                    <a:pt x="211104" y="74408"/>
                    <a:pt x="209084" y="70368"/>
                    <a:pt x="205717" y="67674"/>
                  </a:cubicBezTo>
                  <a:cubicBezTo>
                    <a:pt x="205717" y="67674"/>
                    <a:pt x="203697" y="66327"/>
                    <a:pt x="200330" y="64307"/>
                  </a:cubicBezTo>
                  <a:lnTo>
                    <a:pt x="200330" y="64307"/>
                  </a:lnTo>
                  <a:lnTo>
                    <a:pt x="200330" y="64307"/>
                  </a:lnTo>
                  <a:cubicBezTo>
                    <a:pt x="197636" y="62287"/>
                    <a:pt x="194269" y="60267"/>
                    <a:pt x="189556" y="56900"/>
                  </a:cubicBezTo>
                  <a:cubicBezTo>
                    <a:pt x="188209" y="56227"/>
                    <a:pt x="186862" y="55553"/>
                    <a:pt x="185516" y="54207"/>
                  </a:cubicBezTo>
                  <a:cubicBezTo>
                    <a:pt x="174068" y="46800"/>
                    <a:pt x="156560" y="36026"/>
                    <a:pt x="134339" y="25252"/>
                  </a:cubicBezTo>
                  <a:cubicBezTo>
                    <a:pt x="119525" y="17171"/>
                    <a:pt x="104710" y="10437"/>
                    <a:pt x="89896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70CAD3E5-DFE6-4B67-AEC2-A98588EF8EF1}"/>
                </a:ext>
              </a:extLst>
            </p:cNvPr>
            <p:cNvSpPr/>
            <p:nvPr/>
          </p:nvSpPr>
          <p:spPr>
            <a:xfrm>
              <a:off x="420202" y="6061426"/>
              <a:ext cx="215481" cy="154876"/>
            </a:xfrm>
            <a:custGeom>
              <a:avLst/>
              <a:gdLst>
                <a:gd name="connsiteX0" fmla="*/ 125585 w 215480"/>
                <a:gd name="connsiteY0" fmla="*/ 5050 h 154876"/>
                <a:gd name="connsiteX1" fmla="*/ 15151 w 215480"/>
                <a:gd name="connsiteY1" fmla="*/ 63634 h 154876"/>
                <a:gd name="connsiteX2" fmla="*/ 10437 w 215480"/>
                <a:gd name="connsiteY2" fmla="*/ 67001 h 154876"/>
                <a:gd name="connsiteX3" fmla="*/ 5050 w 215480"/>
                <a:gd name="connsiteY3" fmla="*/ 78448 h 154876"/>
                <a:gd name="connsiteX4" fmla="*/ 7070 w 215480"/>
                <a:gd name="connsiteY4" fmla="*/ 85855 h 154876"/>
                <a:gd name="connsiteX5" fmla="*/ 7070 w 215480"/>
                <a:gd name="connsiteY5" fmla="*/ 86529 h 154876"/>
                <a:gd name="connsiteX6" fmla="*/ 8417 w 215480"/>
                <a:gd name="connsiteY6" fmla="*/ 87875 h 154876"/>
                <a:gd name="connsiteX7" fmla="*/ 9091 w 215480"/>
                <a:gd name="connsiteY7" fmla="*/ 88549 h 154876"/>
                <a:gd name="connsiteX8" fmla="*/ 16498 w 215480"/>
                <a:gd name="connsiteY8" fmla="*/ 95283 h 154876"/>
                <a:gd name="connsiteX9" fmla="*/ 53534 w 215480"/>
                <a:gd name="connsiteY9" fmla="*/ 117504 h 154876"/>
                <a:gd name="connsiteX10" fmla="*/ 211104 w 215480"/>
                <a:gd name="connsiteY10" fmla="*/ 149826 h 154876"/>
                <a:gd name="connsiteX11" fmla="*/ 157234 w 215480"/>
                <a:gd name="connsiteY11" fmla="*/ 91916 h 154876"/>
                <a:gd name="connsiteX12" fmla="*/ 125585 w 215480"/>
                <a:gd name="connsiteY12" fmla="*/ 5050 h 154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5480" h="154876">
                  <a:moveTo>
                    <a:pt x="125585" y="5050"/>
                  </a:moveTo>
                  <a:cubicBezTo>
                    <a:pt x="73061" y="24578"/>
                    <a:pt x="31312" y="52187"/>
                    <a:pt x="15151" y="63634"/>
                  </a:cubicBezTo>
                  <a:cubicBezTo>
                    <a:pt x="11784" y="65654"/>
                    <a:pt x="10437" y="67001"/>
                    <a:pt x="10437" y="67001"/>
                  </a:cubicBezTo>
                  <a:cubicBezTo>
                    <a:pt x="7070" y="69694"/>
                    <a:pt x="5050" y="73735"/>
                    <a:pt x="5050" y="78448"/>
                  </a:cubicBezTo>
                  <a:cubicBezTo>
                    <a:pt x="5050" y="81142"/>
                    <a:pt x="5724" y="83835"/>
                    <a:pt x="7070" y="85855"/>
                  </a:cubicBezTo>
                  <a:cubicBezTo>
                    <a:pt x="7070" y="85855"/>
                    <a:pt x="7070" y="85855"/>
                    <a:pt x="7070" y="86529"/>
                  </a:cubicBezTo>
                  <a:cubicBezTo>
                    <a:pt x="7744" y="87202"/>
                    <a:pt x="7744" y="87202"/>
                    <a:pt x="8417" y="87875"/>
                  </a:cubicBezTo>
                  <a:cubicBezTo>
                    <a:pt x="8417" y="87875"/>
                    <a:pt x="9091" y="88549"/>
                    <a:pt x="9091" y="88549"/>
                  </a:cubicBezTo>
                  <a:cubicBezTo>
                    <a:pt x="10437" y="89896"/>
                    <a:pt x="12457" y="92589"/>
                    <a:pt x="16498" y="95283"/>
                  </a:cubicBezTo>
                  <a:cubicBezTo>
                    <a:pt x="23232" y="100670"/>
                    <a:pt x="34679" y="109423"/>
                    <a:pt x="53534" y="117504"/>
                  </a:cubicBezTo>
                  <a:cubicBezTo>
                    <a:pt x="92589" y="135012"/>
                    <a:pt x="147133" y="146459"/>
                    <a:pt x="211104" y="149826"/>
                  </a:cubicBezTo>
                  <a:cubicBezTo>
                    <a:pt x="190229" y="137032"/>
                    <a:pt x="171375" y="117504"/>
                    <a:pt x="157234" y="91916"/>
                  </a:cubicBezTo>
                  <a:cubicBezTo>
                    <a:pt x="143093" y="68348"/>
                    <a:pt x="132319" y="38719"/>
                    <a:pt x="125585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99D61998-E6FA-4269-AC56-C2450AFFA7C3}"/>
                </a:ext>
              </a:extLst>
            </p:cNvPr>
            <p:cNvSpPr/>
            <p:nvPr/>
          </p:nvSpPr>
          <p:spPr>
            <a:xfrm>
              <a:off x="789886" y="6217649"/>
              <a:ext cx="215481" cy="40402"/>
            </a:xfrm>
            <a:custGeom>
              <a:avLst/>
              <a:gdLst>
                <a:gd name="connsiteX0" fmla="*/ 198983 w 215480"/>
                <a:gd name="connsiteY0" fmla="*/ 5050 h 40402"/>
                <a:gd name="connsiteX1" fmla="*/ 161274 w 215480"/>
                <a:gd name="connsiteY1" fmla="*/ 9091 h 40402"/>
                <a:gd name="connsiteX2" fmla="*/ 153193 w 215480"/>
                <a:gd name="connsiteY2" fmla="*/ 10437 h 40402"/>
                <a:gd name="connsiteX3" fmla="*/ 123565 w 215480"/>
                <a:gd name="connsiteY3" fmla="*/ 11784 h 40402"/>
                <a:gd name="connsiteX4" fmla="*/ 99323 w 215480"/>
                <a:gd name="connsiteY4" fmla="*/ 11111 h 40402"/>
                <a:gd name="connsiteX5" fmla="*/ 98650 w 215480"/>
                <a:gd name="connsiteY5" fmla="*/ 11111 h 40402"/>
                <a:gd name="connsiteX6" fmla="*/ 72388 w 215480"/>
                <a:gd name="connsiteY6" fmla="*/ 10437 h 40402"/>
                <a:gd name="connsiteX7" fmla="*/ 7070 w 215480"/>
                <a:gd name="connsiteY7" fmla="*/ 17171 h 40402"/>
                <a:gd name="connsiteX8" fmla="*/ 5050 w 215480"/>
                <a:gd name="connsiteY8" fmla="*/ 20538 h 40402"/>
                <a:gd name="connsiteX9" fmla="*/ 7744 w 215480"/>
                <a:gd name="connsiteY9" fmla="*/ 21211 h 40402"/>
                <a:gd name="connsiteX10" fmla="*/ 9091 w 215480"/>
                <a:gd name="connsiteY10" fmla="*/ 21211 h 40402"/>
                <a:gd name="connsiteX11" fmla="*/ 33332 w 215480"/>
                <a:gd name="connsiteY11" fmla="*/ 20538 h 40402"/>
                <a:gd name="connsiteX12" fmla="*/ 99997 w 215480"/>
                <a:gd name="connsiteY12" fmla="*/ 29965 h 40402"/>
                <a:gd name="connsiteX13" fmla="*/ 157234 w 215480"/>
                <a:gd name="connsiteY13" fmla="*/ 38719 h 40402"/>
                <a:gd name="connsiteX14" fmla="*/ 209084 w 215480"/>
                <a:gd name="connsiteY14" fmla="*/ 24578 h 40402"/>
                <a:gd name="connsiteX15" fmla="*/ 212451 w 215480"/>
                <a:gd name="connsiteY15" fmla="*/ 15151 h 40402"/>
                <a:gd name="connsiteX16" fmla="*/ 198983 w 215480"/>
                <a:gd name="connsiteY16" fmla="*/ 5050 h 40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5480" h="40402">
                  <a:moveTo>
                    <a:pt x="198983" y="5050"/>
                  </a:moveTo>
                  <a:cubicBezTo>
                    <a:pt x="190903" y="5050"/>
                    <a:pt x="179455" y="6397"/>
                    <a:pt x="161274" y="9091"/>
                  </a:cubicBezTo>
                  <a:cubicBezTo>
                    <a:pt x="158580" y="9764"/>
                    <a:pt x="155887" y="9764"/>
                    <a:pt x="153193" y="10437"/>
                  </a:cubicBezTo>
                  <a:cubicBezTo>
                    <a:pt x="145113" y="11784"/>
                    <a:pt x="135686" y="11784"/>
                    <a:pt x="123565" y="11784"/>
                  </a:cubicBezTo>
                  <a:cubicBezTo>
                    <a:pt x="116158" y="11784"/>
                    <a:pt x="108077" y="11784"/>
                    <a:pt x="99323" y="11111"/>
                  </a:cubicBezTo>
                  <a:lnTo>
                    <a:pt x="98650" y="11111"/>
                  </a:lnTo>
                  <a:cubicBezTo>
                    <a:pt x="90569" y="11111"/>
                    <a:pt x="81142" y="10437"/>
                    <a:pt x="72388" y="10437"/>
                  </a:cubicBezTo>
                  <a:cubicBezTo>
                    <a:pt x="53534" y="10437"/>
                    <a:pt x="28619" y="11111"/>
                    <a:pt x="7070" y="17171"/>
                  </a:cubicBezTo>
                  <a:cubicBezTo>
                    <a:pt x="5724" y="18518"/>
                    <a:pt x="5050" y="19865"/>
                    <a:pt x="5050" y="20538"/>
                  </a:cubicBezTo>
                  <a:cubicBezTo>
                    <a:pt x="5050" y="21211"/>
                    <a:pt x="6397" y="21211"/>
                    <a:pt x="7744" y="21211"/>
                  </a:cubicBezTo>
                  <a:cubicBezTo>
                    <a:pt x="7744" y="21211"/>
                    <a:pt x="8417" y="21211"/>
                    <a:pt x="9091" y="21211"/>
                  </a:cubicBezTo>
                  <a:cubicBezTo>
                    <a:pt x="17171" y="20538"/>
                    <a:pt x="25252" y="20538"/>
                    <a:pt x="33332" y="20538"/>
                  </a:cubicBezTo>
                  <a:cubicBezTo>
                    <a:pt x="61614" y="20538"/>
                    <a:pt x="81142" y="25252"/>
                    <a:pt x="99997" y="29965"/>
                  </a:cubicBezTo>
                  <a:cubicBezTo>
                    <a:pt x="117504" y="34679"/>
                    <a:pt x="134339" y="38719"/>
                    <a:pt x="157234" y="38719"/>
                  </a:cubicBezTo>
                  <a:cubicBezTo>
                    <a:pt x="182149" y="38719"/>
                    <a:pt x="201677" y="33332"/>
                    <a:pt x="209084" y="24578"/>
                  </a:cubicBezTo>
                  <a:cubicBezTo>
                    <a:pt x="211777" y="21885"/>
                    <a:pt x="213124" y="18518"/>
                    <a:pt x="212451" y="15151"/>
                  </a:cubicBezTo>
                  <a:cubicBezTo>
                    <a:pt x="211777" y="8417"/>
                    <a:pt x="209757" y="5050"/>
                    <a:pt x="198983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9FE1246A-A6A1-4354-AFBA-38B645FA771D}"/>
                </a:ext>
              </a:extLst>
            </p:cNvPr>
            <p:cNvSpPr/>
            <p:nvPr/>
          </p:nvSpPr>
          <p:spPr>
            <a:xfrm>
              <a:off x="546797" y="6217649"/>
              <a:ext cx="215481" cy="40402"/>
            </a:xfrm>
            <a:custGeom>
              <a:avLst/>
              <a:gdLst>
                <a:gd name="connsiteX0" fmla="*/ 18518 w 215480"/>
                <a:gd name="connsiteY0" fmla="*/ 5050 h 40402"/>
                <a:gd name="connsiteX1" fmla="*/ 5050 w 215480"/>
                <a:gd name="connsiteY1" fmla="*/ 14478 h 40402"/>
                <a:gd name="connsiteX2" fmla="*/ 8417 w 215480"/>
                <a:gd name="connsiteY2" fmla="*/ 23905 h 40402"/>
                <a:gd name="connsiteX3" fmla="*/ 60941 w 215480"/>
                <a:gd name="connsiteY3" fmla="*/ 38046 h 40402"/>
                <a:gd name="connsiteX4" fmla="*/ 118178 w 215480"/>
                <a:gd name="connsiteY4" fmla="*/ 29292 h 40402"/>
                <a:gd name="connsiteX5" fmla="*/ 184842 w 215480"/>
                <a:gd name="connsiteY5" fmla="*/ 19865 h 40402"/>
                <a:gd name="connsiteX6" fmla="*/ 209757 w 215480"/>
                <a:gd name="connsiteY6" fmla="*/ 21211 h 40402"/>
                <a:gd name="connsiteX7" fmla="*/ 211104 w 215480"/>
                <a:gd name="connsiteY7" fmla="*/ 21211 h 40402"/>
                <a:gd name="connsiteX8" fmla="*/ 213797 w 215480"/>
                <a:gd name="connsiteY8" fmla="*/ 20538 h 40402"/>
                <a:gd name="connsiteX9" fmla="*/ 211777 w 215480"/>
                <a:gd name="connsiteY9" fmla="*/ 18518 h 40402"/>
                <a:gd name="connsiteX10" fmla="*/ 146460 w 215480"/>
                <a:gd name="connsiteY10" fmla="*/ 11784 h 40402"/>
                <a:gd name="connsiteX11" fmla="*/ 146460 w 215480"/>
                <a:gd name="connsiteY11" fmla="*/ 11784 h 40402"/>
                <a:gd name="connsiteX12" fmla="*/ 120198 w 215480"/>
                <a:gd name="connsiteY12" fmla="*/ 12457 h 40402"/>
                <a:gd name="connsiteX13" fmla="*/ 119525 w 215480"/>
                <a:gd name="connsiteY13" fmla="*/ 12457 h 40402"/>
                <a:gd name="connsiteX14" fmla="*/ 95283 w 215480"/>
                <a:gd name="connsiteY14" fmla="*/ 13131 h 40402"/>
                <a:gd name="connsiteX15" fmla="*/ 65654 w 215480"/>
                <a:gd name="connsiteY15" fmla="*/ 11784 h 40402"/>
                <a:gd name="connsiteX16" fmla="*/ 56900 w 215480"/>
                <a:gd name="connsiteY16" fmla="*/ 10437 h 40402"/>
                <a:gd name="connsiteX17" fmla="*/ 18518 w 215480"/>
                <a:gd name="connsiteY17" fmla="*/ 5050 h 40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5480" h="40402">
                  <a:moveTo>
                    <a:pt x="18518" y="5050"/>
                  </a:moveTo>
                  <a:cubicBezTo>
                    <a:pt x="7744" y="5050"/>
                    <a:pt x="5724" y="7744"/>
                    <a:pt x="5050" y="14478"/>
                  </a:cubicBezTo>
                  <a:cubicBezTo>
                    <a:pt x="5050" y="17844"/>
                    <a:pt x="5724" y="21211"/>
                    <a:pt x="8417" y="23905"/>
                  </a:cubicBezTo>
                  <a:cubicBezTo>
                    <a:pt x="16498" y="32659"/>
                    <a:pt x="36026" y="38046"/>
                    <a:pt x="60941" y="38046"/>
                  </a:cubicBezTo>
                  <a:cubicBezTo>
                    <a:pt x="83836" y="38046"/>
                    <a:pt x="100670" y="34005"/>
                    <a:pt x="118178" y="29292"/>
                  </a:cubicBezTo>
                  <a:cubicBezTo>
                    <a:pt x="137032" y="24578"/>
                    <a:pt x="155887" y="19865"/>
                    <a:pt x="184842" y="19865"/>
                  </a:cubicBezTo>
                  <a:cubicBezTo>
                    <a:pt x="192923" y="19865"/>
                    <a:pt x="201003" y="20538"/>
                    <a:pt x="209757" y="21211"/>
                  </a:cubicBezTo>
                  <a:cubicBezTo>
                    <a:pt x="210430" y="21211"/>
                    <a:pt x="210430" y="21211"/>
                    <a:pt x="211104" y="21211"/>
                  </a:cubicBezTo>
                  <a:cubicBezTo>
                    <a:pt x="212451" y="21211"/>
                    <a:pt x="213797" y="21211"/>
                    <a:pt x="213797" y="20538"/>
                  </a:cubicBezTo>
                  <a:cubicBezTo>
                    <a:pt x="213797" y="19865"/>
                    <a:pt x="213124" y="18518"/>
                    <a:pt x="211777" y="18518"/>
                  </a:cubicBezTo>
                  <a:cubicBezTo>
                    <a:pt x="190229" y="12457"/>
                    <a:pt x="165314" y="11784"/>
                    <a:pt x="146460" y="11784"/>
                  </a:cubicBezTo>
                  <a:lnTo>
                    <a:pt x="146460" y="11784"/>
                  </a:lnTo>
                  <a:cubicBezTo>
                    <a:pt x="137032" y="11784"/>
                    <a:pt x="128278" y="11784"/>
                    <a:pt x="120198" y="12457"/>
                  </a:cubicBezTo>
                  <a:lnTo>
                    <a:pt x="119525" y="12457"/>
                  </a:lnTo>
                  <a:cubicBezTo>
                    <a:pt x="110771" y="12457"/>
                    <a:pt x="103363" y="13131"/>
                    <a:pt x="95283" y="13131"/>
                  </a:cubicBezTo>
                  <a:cubicBezTo>
                    <a:pt x="82489" y="13131"/>
                    <a:pt x="73061" y="12457"/>
                    <a:pt x="65654" y="11784"/>
                  </a:cubicBezTo>
                  <a:cubicBezTo>
                    <a:pt x="62961" y="11111"/>
                    <a:pt x="59594" y="11111"/>
                    <a:pt x="56900" y="10437"/>
                  </a:cubicBezTo>
                  <a:cubicBezTo>
                    <a:pt x="38046" y="7070"/>
                    <a:pt x="26598" y="5050"/>
                    <a:pt x="18518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DEB26E30-3FF2-4EC1-A97A-B87D24D97CF7}"/>
                </a:ext>
              </a:extLst>
            </p:cNvPr>
            <p:cNvSpPr/>
            <p:nvPr/>
          </p:nvSpPr>
          <p:spPr>
            <a:xfrm>
              <a:off x="447810" y="6279600"/>
              <a:ext cx="666644" cy="215480"/>
            </a:xfrm>
            <a:custGeom>
              <a:avLst/>
              <a:gdLst>
                <a:gd name="connsiteX0" fmla="*/ 617151 w 666643"/>
                <a:gd name="connsiteY0" fmla="*/ 5724 h 215479"/>
                <a:gd name="connsiteX1" fmla="*/ 586175 w 666643"/>
                <a:gd name="connsiteY1" fmla="*/ 139725 h 215479"/>
                <a:gd name="connsiteX2" fmla="*/ 553853 w 666643"/>
                <a:gd name="connsiteY2" fmla="*/ 5724 h 215479"/>
                <a:gd name="connsiteX3" fmla="*/ 508737 w 666643"/>
                <a:gd name="connsiteY3" fmla="*/ 5724 h 215479"/>
                <a:gd name="connsiteX4" fmla="*/ 475741 w 666643"/>
                <a:gd name="connsiteY4" fmla="*/ 137705 h 215479"/>
                <a:gd name="connsiteX5" fmla="*/ 445439 w 666643"/>
                <a:gd name="connsiteY5" fmla="*/ 5724 h 215479"/>
                <a:gd name="connsiteX6" fmla="*/ 396283 w 666643"/>
                <a:gd name="connsiteY6" fmla="*/ 5724 h 215479"/>
                <a:gd name="connsiteX7" fmla="*/ 450826 w 666643"/>
                <a:gd name="connsiteY7" fmla="*/ 214470 h 215479"/>
                <a:gd name="connsiteX8" fmla="*/ 499309 w 666643"/>
                <a:gd name="connsiteY8" fmla="*/ 214470 h 215479"/>
                <a:gd name="connsiteX9" fmla="*/ 530958 w 666643"/>
                <a:gd name="connsiteY9" fmla="*/ 82488 h 215479"/>
                <a:gd name="connsiteX10" fmla="*/ 563280 w 666643"/>
                <a:gd name="connsiteY10" fmla="*/ 214470 h 215479"/>
                <a:gd name="connsiteX11" fmla="*/ 611090 w 666643"/>
                <a:gd name="connsiteY11" fmla="*/ 214470 h 215479"/>
                <a:gd name="connsiteX12" fmla="*/ 611764 w 666643"/>
                <a:gd name="connsiteY12" fmla="*/ 212450 h 215479"/>
                <a:gd name="connsiteX13" fmla="*/ 666307 w 666643"/>
                <a:gd name="connsiteY13" fmla="*/ 5050 h 215479"/>
                <a:gd name="connsiteX14" fmla="*/ 617151 w 666643"/>
                <a:gd name="connsiteY14" fmla="*/ 5050 h 215479"/>
                <a:gd name="connsiteX15" fmla="*/ 167334 w 666643"/>
                <a:gd name="connsiteY15" fmla="*/ 139052 h 215479"/>
                <a:gd name="connsiteX16" fmla="*/ 53534 w 666643"/>
                <a:gd name="connsiteY16" fmla="*/ 5724 h 215479"/>
                <a:gd name="connsiteX17" fmla="*/ 5050 w 666643"/>
                <a:gd name="connsiteY17" fmla="*/ 5724 h 215479"/>
                <a:gd name="connsiteX18" fmla="*/ 5050 w 666643"/>
                <a:gd name="connsiteY18" fmla="*/ 214470 h 215479"/>
                <a:gd name="connsiteX19" fmla="*/ 52187 w 666643"/>
                <a:gd name="connsiteY19" fmla="*/ 214470 h 215479"/>
                <a:gd name="connsiteX20" fmla="*/ 52187 w 666643"/>
                <a:gd name="connsiteY20" fmla="*/ 81142 h 215479"/>
                <a:gd name="connsiteX21" fmla="*/ 165314 w 666643"/>
                <a:gd name="connsiteY21" fmla="*/ 214470 h 215479"/>
                <a:gd name="connsiteX22" fmla="*/ 213797 w 666643"/>
                <a:gd name="connsiteY22" fmla="*/ 214470 h 215479"/>
                <a:gd name="connsiteX23" fmla="*/ 213797 w 666643"/>
                <a:gd name="connsiteY23" fmla="*/ 5724 h 215479"/>
                <a:gd name="connsiteX24" fmla="*/ 166661 w 666643"/>
                <a:gd name="connsiteY24" fmla="*/ 5724 h 215479"/>
                <a:gd name="connsiteX25" fmla="*/ 166661 w 666643"/>
                <a:gd name="connsiteY25" fmla="*/ 139052 h 21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66643" h="215479">
                  <a:moveTo>
                    <a:pt x="617151" y="5724"/>
                  </a:moveTo>
                  <a:lnTo>
                    <a:pt x="586175" y="139725"/>
                  </a:lnTo>
                  <a:lnTo>
                    <a:pt x="553853" y="5724"/>
                  </a:lnTo>
                  <a:lnTo>
                    <a:pt x="508737" y="5724"/>
                  </a:lnTo>
                  <a:lnTo>
                    <a:pt x="475741" y="137705"/>
                  </a:lnTo>
                  <a:lnTo>
                    <a:pt x="445439" y="5724"/>
                  </a:lnTo>
                  <a:lnTo>
                    <a:pt x="396283" y="5724"/>
                  </a:lnTo>
                  <a:lnTo>
                    <a:pt x="450826" y="214470"/>
                  </a:lnTo>
                  <a:lnTo>
                    <a:pt x="499309" y="214470"/>
                  </a:lnTo>
                  <a:lnTo>
                    <a:pt x="530958" y="82488"/>
                  </a:lnTo>
                  <a:lnTo>
                    <a:pt x="563280" y="214470"/>
                  </a:lnTo>
                  <a:lnTo>
                    <a:pt x="611090" y="214470"/>
                  </a:lnTo>
                  <a:lnTo>
                    <a:pt x="611764" y="212450"/>
                  </a:lnTo>
                  <a:lnTo>
                    <a:pt x="666307" y="5050"/>
                  </a:lnTo>
                  <a:lnTo>
                    <a:pt x="617151" y="5050"/>
                  </a:lnTo>
                  <a:close/>
                  <a:moveTo>
                    <a:pt x="167334" y="139052"/>
                  </a:moveTo>
                  <a:lnTo>
                    <a:pt x="53534" y="5724"/>
                  </a:lnTo>
                  <a:lnTo>
                    <a:pt x="5050" y="5724"/>
                  </a:lnTo>
                  <a:lnTo>
                    <a:pt x="5050" y="214470"/>
                  </a:lnTo>
                  <a:lnTo>
                    <a:pt x="52187" y="214470"/>
                  </a:lnTo>
                  <a:lnTo>
                    <a:pt x="52187" y="81142"/>
                  </a:lnTo>
                  <a:lnTo>
                    <a:pt x="165314" y="214470"/>
                  </a:lnTo>
                  <a:lnTo>
                    <a:pt x="213797" y="214470"/>
                  </a:lnTo>
                  <a:lnTo>
                    <a:pt x="213797" y="5724"/>
                  </a:lnTo>
                  <a:lnTo>
                    <a:pt x="166661" y="5724"/>
                  </a:lnTo>
                  <a:lnTo>
                    <a:pt x="166661" y="139052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F0ECEC73-6321-49E9-8EDA-DFF9EBC74537}"/>
                </a:ext>
              </a:extLst>
            </p:cNvPr>
            <p:cNvSpPr/>
            <p:nvPr/>
          </p:nvSpPr>
          <p:spPr>
            <a:xfrm>
              <a:off x="669351" y="6275560"/>
              <a:ext cx="175078" cy="228947"/>
            </a:xfrm>
            <a:custGeom>
              <a:avLst/>
              <a:gdLst>
                <a:gd name="connsiteX0" fmla="*/ 5050 w 175078"/>
                <a:gd name="connsiteY0" fmla="*/ 189555 h 228947"/>
                <a:gd name="connsiteX1" fmla="*/ 32659 w 175078"/>
                <a:gd name="connsiteY1" fmla="*/ 156560 h 228947"/>
                <a:gd name="connsiteX2" fmla="*/ 95956 w 175078"/>
                <a:gd name="connsiteY2" fmla="*/ 182148 h 228947"/>
                <a:gd name="connsiteX3" fmla="*/ 126932 w 175078"/>
                <a:gd name="connsiteY3" fmla="*/ 161947 h 228947"/>
                <a:gd name="connsiteX4" fmla="*/ 126932 w 175078"/>
                <a:gd name="connsiteY4" fmla="*/ 161273 h 228947"/>
                <a:gd name="connsiteX5" fmla="*/ 83836 w 175078"/>
                <a:gd name="connsiteY5" fmla="*/ 134338 h 228947"/>
                <a:gd name="connsiteX6" fmla="*/ 13804 w 175078"/>
                <a:gd name="connsiteY6" fmla="*/ 69694 h 228947"/>
                <a:gd name="connsiteX7" fmla="*/ 13804 w 175078"/>
                <a:gd name="connsiteY7" fmla="*/ 69021 h 228947"/>
                <a:gd name="connsiteX8" fmla="*/ 87876 w 175078"/>
                <a:gd name="connsiteY8" fmla="*/ 5050 h 228947"/>
                <a:gd name="connsiteX9" fmla="*/ 166661 w 175078"/>
                <a:gd name="connsiteY9" fmla="*/ 31985 h 228947"/>
                <a:gd name="connsiteX10" fmla="*/ 142419 w 175078"/>
                <a:gd name="connsiteY10" fmla="*/ 67001 h 228947"/>
                <a:gd name="connsiteX11" fmla="*/ 87202 w 175078"/>
                <a:gd name="connsiteY11" fmla="*/ 46126 h 228947"/>
                <a:gd name="connsiteX12" fmla="*/ 59594 w 175078"/>
                <a:gd name="connsiteY12" fmla="*/ 64981 h 228947"/>
                <a:gd name="connsiteX13" fmla="*/ 59594 w 175078"/>
                <a:gd name="connsiteY13" fmla="*/ 65654 h 228947"/>
                <a:gd name="connsiteX14" fmla="*/ 105384 w 175078"/>
                <a:gd name="connsiteY14" fmla="*/ 93262 h 228947"/>
                <a:gd name="connsiteX15" fmla="*/ 172721 w 175078"/>
                <a:gd name="connsiteY15" fmla="*/ 157233 h 228947"/>
                <a:gd name="connsiteX16" fmla="*/ 172721 w 175078"/>
                <a:gd name="connsiteY16" fmla="*/ 157906 h 228947"/>
                <a:gd name="connsiteX17" fmla="*/ 94610 w 175078"/>
                <a:gd name="connsiteY17" fmla="*/ 223897 h 228947"/>
                <a:gd name="connsiteX18" fmla="*/ 5050 w 175078"/>
                <a:gd name="connsiteY18" fmla="*/ 189555 h 228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5078" h="228947">
                  <a:moveTo>
                    <a:pt x="5050" y="189555"/>
                  </a:moveTo>
                  <a:lnTo>
                    <a:pt x="32659" y="156560"/>
                  </a:lnTo>
                  <a:cubicBezTo>
                    <a:pt x="51513" y="172047"/>
                    <a:pt x="71715" y="182148"/>
                    <a:pt x="95956" y="182148"/>
                  </a:cubicBezTo>
                  <a:cubicBezTo>
                    <a:pt x="114811" y="182148"/>
                    <a:pt x="126932" y="174741"/>
                    <a:pt x="126932" y="161947"/>
                  </a:cubicBezTo>
                  <a:lnTo>
                    <a:pt x="126932" y="161273"/>
                  </a:lnTo>
                  <a:cubicBezTo>
                    <a:pt x="126932" y="149152"/>
                    <a:pt x="119525" y="143092"/>
                    <a:pt x="83836" y="134338"/>
                  </a:cubicBezTo>
                  <a:cubicBezTo>
                    <a:pt x="41413" y="123564"/>
                    <a:pt x="13804" y="111443"/>
                    <a:pt x="13804" y="69694"/>
                  </a:cubicBezTo>
                  <a:lnTo>
                    <a:pt x="13804" y="69021"/>
                  </a:lnTo>
                  <a:cubicBezTo>
                    <a:pt x="13804" y="30639"/>
                    <a:pt x="44780" y="5050"/>
                    <a:pt x="87876" y="5050"/>
                  </a:cubicBezTo>
                  <a:cubicBezTo>
                    <a:pt x="118851" y="5050"/>
                    <a:pt x="145113" y="14478"/>
                    <a:pt x="166661" y="31985"/>
                  </a:cubicBezTo>
                  <a:lnTo>
                    <a:pt x="142419" y="67001"/>
                  </a:lnTo>
                  <a:cubicBezTo>
                    <a:pt x="123565" y="54207"/>
                    <a:pt x="105384" y="46126"/>
                    <a:pt x="87202" y="46126"/>
                  </a:cubicBezTo>
                  <a:cubicBezTo>
                    <a:pt x="69021" y="46126"/>
                    <a:pt x="59594" y="54207"/>
                    <a:pt x="59594" y="64981"/>
                  </a:cubicBezTo>
                  <a:lnTo>
                    <a:pt x="59594" y="65654"/>
                  </a:lnTo>
                  <a:cubicBezTo>
                    <a:pt x="59594" y="79795"/>
                    <a:pt x="69021" y="83835"/>
                    <a:pt x="105384" y="93262"/>
                  </a:cubicBezTo>
                  <a:cubicBezTo>
                    <a:pt x="148480" y="104710"/>
                    <a:pt x="172721" y="120197"/>
                    <a:pt x="172721" y="157233"/>
                  </a:cubicBezTo>
                  <a:lnTo>
                    <a:pt x="172721" y="157906"/>
                  </a:lnTo>
                  <a:cubicBezTo>
                    <a:pt x="172721" y="200329"/>
                    <a:pt x="140399" y="223897"/>
                    <a:pt x="94610" y="223897"/>
                  </a:cubicBezTo>
                  <a:cubicBezTo>
                    <a:pt x="62961" y="223224"/>
                    <a:pt x="30639" y="212450"/>
                    <a:pt x="5050" y="189555"/>
                  </a:cubicBezTo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70C8F23A-3516-482D-BAF2-3D02A701C32A}"/>
                </a:ext>
              </a:extLst>
            </p:cNvPr>
            <p:cNvSpPr/>
            <p:nvPr/>
          </p:nvSpPr>
          <p:spPr>
            <a:xfrm>
              <a:off x="443097" y="6519321"/>
              <a:ext cx="67338" cy="74071"/>
            </a:xfrm>
            <a:custGeom>
              <a:avLst/>
              <a:gdLst>
                <a:gd name="connsiteX0" fmla="*/ 5050 w 67337"/>
                <a:gd name="connsiteY0" fmla="*/ 38719 h 74071"/>
                <a:gd name="connsiteX1" fmla="*/ 5050 w 67337"/>
                <a:gd name="connsiteY1" fmla="*/ 38719 h 74071"/>
                <a:gd name="connsiteX2" fmla="*/ 38719 w 67337"/>
                <a:gd name="connsiteY2" fmla="*/ 5050 h 74071"/>
                <a:gd name="connsiteX3" fmla="*/ 63634 w 67337"/>
                <a:gd name="connsiteY3" fmla="*/ 13804 h 74071"/>
                <a:gd name="connsiteX4" fmla="*/ 56227 w 67337"/>
                <a:gd name="connsiteY4" fmla="*/ 22558 h 74071"/>
                <a:gd name="connsiteX5" fmla="*/ 38046 w 67337"/>
                <a:gd name="connsiteY5" fmla="*/ 15824 h 74071"/>
                <a:gd name="connsiteX6" fmla="*/ 17171 w 67337"/>
                <a:gd name="connsiteY6" fmla="*/ 38719 h 74071"/>
                <a:gd name="connsiteX7" fmla="*/ 17171 w 67337"/>
                <a:gd name="connsiteY7" fmla="*/ 38719 h 74071"/>
                <a:gd name="connsiteX8" fmla="*/ 39393 w 67337"/>
                <a:gd name="connsiteY8" fmla="*/ 61614 h 74071"/>
                <a:gd name="connsiteX9" fmla="*/ 54880 w 67337"/>
                <a:gd name="connsiteY9" fmla="*/ 56900 h 74071"/>
                <a:gd name="connsiteX10" fmla="*/ 54880 w 67337"/>
                <a:gd name="connsiteY10" fmla="*/ 44779 h 74071"/>
                <a:gd name="connsiteX11" fmla="*/ 38046 w 67337"/>
                <a:gd name="connsiteY11" fmla="*/ 44779 h 74071"/>
                <a:gd name="connsiteX12" fmla="*/ 38046 w 67337"/>
                <a:gd name="connsiteY12" fmla="*/ 34679 h 74071"/>
                <a:gd name="connsiteX13" fmla="*/ 65654 w 67337"/>
                <a:gd name="connsiteY13" fmla="*/ 34679 h 74071"/>
                <a:gd name="connsiteX14" fmla="*/ 65654 w 67337"/>
                <a:gd name="connsiteY14" fmla="*/ 61614 h 74071"/>
                <a:gd name="connsiteX15" fmla="*/ 38719 w 67337"/>
                <a:gd name="connsiteY15" fmla="*/ 71714 h 74071"/>
                <a:gd name="connsiteX16" fmla="*/ 5050 w 67337"/>
                <a:gd name="connsiteY16" fmla="*/ 38719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7337" h="74071">
                  <a:moveTo>
                    <a:pt x="5050" y="38719"/>
                  </a:moveTo>
                  <a:lnTo>
                    <a:pt x="5050" y="38719"/>
                  </a:lnTo>
                  <a:cubicBezTo>
                    <a:pt x="5050" y="20538"/>
                    <a:pt x="19191" y="5050"/>
                    <a:pt x="38719" y="5050"/>
                  </a:cubicBezTo>
                  <a:cubicBezTo>
                    <a:pt x="50167" y="5050"/>
                    <a:pt x="56900" y="8417"/>
                    <a:pt x="63634" y="13804"/>
                  </a:cubicBezTo>
                  <a:lnTo>
                    <a:pt x="56227" y="22558"/>
                  </a:lnTo>
                  <a:cubicBezTo>
                    <a:pt x="51513" y="18518"/>
                    <a:pt x="46126" y="15824"/>
                    <a:pt x="38046" y="15824"/>
                  </a:cubicBezTo>
                  <a:cubicBezTo>
                    <a:pt x="25925" y="15824"/>
                    <a:pt x="17171" y="25925"/>
                    <a:pt x="17171" y="38719"/>
                  </a:cubicBezTo>
                  <a:lnTo>
                    <a:pt x="17171" y="38719"/>
                  </a:lnTo>
                  <a:cubicBezTo>
                    <a:pt x="17171" y="52187"/>
                    <a:pt x="25925" y="61614"/>
                    <a:pt x="39393" y="61614"/>
                  </a:cubicBezTo>
                  <a:cubicBezTo>
                    <a:pt x="45453" y="61614"/>
                    <a:pt x="50840" y="59594"/>
                    <a:pt x="54880" y="56900"/>
                  </a:cubicBezTo>
                  <a:lnTo>
                    <a:pt x="54880" y="44779"/>
                  </a:lnTo>
                  <a:lnTo>
                    <a:pt x="38046" y="44779"/>
                  </a:lnTo>
                  <a:lnTo>
                    <a:pt x="38046" y="34679"/>
                  </a:lnTo>
                  <a:lnTo>
                    <a:pt x="65654" y="34679"/>
                  </a:lnTo>
                  <a:lnTo>
                    <a:pt x="65654" y="61614"/>
                  </a:lnTo>
                  <a:cubicBezTo>
                    <a:pt x="59594" y="67001"/>
                    <a:pt x="50167" y="71714"/>
                    <a:pt x="38719" y="71714"/>
                  </a:cubicBezTo>
                  <a:cubicBezTo>
                    <a:pt x="18518" y="72388"/>
                    <a:pt x="5050" y="57574"/>
                    <a:pt x="5050" y="38719"/>
                  </a:cubicBezTo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1BD90A57-032C-4C31-9414-7789ECBBE913}"/>
                </a:ext>
              </a:extLst>
            </p:cNvPr>
            <p:cNvSpPr/>
            <p:nvPr/>
          </p:nvSpPr>
          <p:spPr>
            <a:xfrm>
              <a:off x="510434" y="6519321"/>
              <a:ext cx="74072" cy="74071"/>
            </a:xfrm>
            <a:custGeom>
              <a:avLst/>
              <a:gdLst>
                <a:gd name="connsiteX0" fmla="*/ 60941 w 74071"/>
                <a:gd name="connsiteY0" fmla="*/ 38719 h 74071"/>
                <a:gd name="connsiteX1" fmla="*/ 60941 w 74071"/>
                <a:gd name="connsiteY1" fmla="*/ 38719 h 74071"/>
                <a:gd name="connsiteX2" fmla="*/ 38719 w 74071"/>
                <a:gd name="connsiteY2" fmla="*/ 15824 h 74071"/>
                <a:gd name="connsiteX3" fmla="*/ 17171 w 74071"/>
                <a:gd name="connsiteY3" fmla="*/ 38719 h 74071"/>
                <a:gd name="connsiteX4" fmla="*/ 17171 w 74071"/>
                <a:gd name="connsiteY4" fmla="*/ 38719 h 74071"/>
                <a:gd name="connsiteX5" fmla="*/ 39393 w 74071"/>
                <a:gd name="connsiteY5" fmla="*/ 61614 h 74071"/>
                <a:gd name="connsiteX6" fmla="*/ 60941 w 74071"/>
                <a:gd name="connsiteY6" fmla="*/ 38719 h 74071"/>
                <a:gd name="connsiteX7" fmla="*/ 5050 w 74071"/>
                <a:gd name="connsiteY7" fmla="*/ 38719 h 74071"/>
                <a:gd name="connsiteX8" fmla="*/ 5050 w 74071"/>
                <a:gd name="connsiteY8" fmla="*/ 38719 h 74071"/>
                <a:gd name="connsiteX9" fmla="*/ 38719 w 74071"/>
                <a:gd name="connsiteY9" fmla="*/ 5050 h 74071"/>
                <a:gd name="connsiteX10" fmla="*/ 72388 w 74071"/>
                <a:gd name="connsiteY10" fmla="*/ 38046 h 74071"/>
                <a:gd name="connsiteX11" fmla="*/ 72388 w 74071"/>
                <a:gd name="connsiteY11" fmla="*/ 38046 h 74071"/>
                <a:gd name="connsiteX12" fmla="*/ 38719 w 74071"/>
                <a:gd name="connsiteY12" fmla="*/ 71714 h 74071"/>
                <a:gd name="connsiteX13" fmla="*/ 5050 w 74071"/>
                <a:gd name="connsiteY13" fmla="*/ 38719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4071" h="74071">
                  <a:moveTo>
                    <a:pt x="60941" y="38719"/>
                  </a:moveTo>
                  <a:lnTo>
                    <a:pt x="60941" y="38719"/>
                  </a:lnTo>
                  <a:cubicBezTo>
                    <a:pt x="60941" y="25925"/>
                    <a:pt x="51513" y="15824"/>
                    <a:pt x="38719" y="15824"/>
                  </a:cubicBezTo>
                  <a:cubicBezTo>
                    <a:pt x="25925" y="15824"/>
                    <a:pt x="17171" y="25925"/>
                    <a:pt x="17171" y="38719"/>
                  </a:cubicBezTo>
                  <a:lnTo>
                    <a:pt x="17171" y="38719"/>
                  </a:lnTo>
                  <a:cubicBezTo>
                    <a:pt x="17171" y="51513"/>
                    <a:pt x="26598" y="61614"/>
                    <a:pt x="39393" y="61614"/>
                  </a:cubicBezTo>
                  <a:cubicBezTo>
                    <a:pt x="51513" y="61614"/>
                    <a:pt x="60941" y="51513"/>
                    <a:pt x="60941" y="38719"/>
                  </a:cubicBezTo>
                  <a:moveTo>
                    <a:pt x="5050" y="38719"/>
                  </a:moveTo>
                  <a:lnTo>
                    <a:pt x="5050" y="38719"/>
                  </a:lnTo>
                  <a:cubicBezTo>
                    <a:pt x="5050" y="20538"/>
                    <a:pt x="19191" y="5050"/>
                    <a:pt x="38719" y="5050"/>
                  </a:cubicBezTo>
                  <a:cubicBezTo>
                    <a:pt x="58921" y="5050"/>
                    <a:pt x="72388" y="19865"/>
                    <a:pt x="72388" y="38046"/>
                  </a:cubicBezTo>
                  <a:lnTo>
                    <a:pt x="72388" y="38046"/>
                  </a:lnTo>
                  <a:cubicBezTo>
                    <a:pt x="72388" y="56227"/>
                    <a:pt x="58247" y="71714"/>
                    <a:pt x="38719" y="71714"/>
                  </a:cubicBezTo>
                  <a:cubicBezTo>
                    <a:pt x="18518" y="72388"/>
                    <a:pt x="5050" y="56900"/>
                    <a:pt x="5050" y="38719"/>
                  </a:cubicBezTo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7D8AB40F-4CAB-4537-A6A6-136222AA02DF}"/>
                </a:ext>
              </a:extLst>
            </p:cNvPr>
            <p:cNvSpPr/>
            <p:nvPr/>
          </p:nvSpPr>
          <p:spPr>
            <a:xfrm>
              <a:off x="577099" y="6520668"/>
              <a:ext cx="74072" cy="74071"/>
            </a:xfrm>
            <a:custGeom>
              <a:avLst/>
              <a:gdLst>
                <a:gd name="connsiteX0" fmla="*/ 5050 w 74071"/>
                <a:gd name="connsiteY0" fmla="*/ 5050 h 74071"/>
                <a:gd name="connsiteX1" fmla="*/ 17845 w 74071"/>
                <a:gd name="connsiteY1" fmla="*/ 5050 h 74071"/>
                <a:gd name="connsiteX2" fmla="*/ 37372 w 74071"/>
                <a:gd name="connsiteY2" fmla="*/ 54880 h 74071"/>
                <a:gd name="connsiteX3" fmla="*/ 56227 w 74071"/>
                <a:gd name="connsiteY3" fmla="*/ 5050 h 74071"/>
                <a:gd name="connsiteX4" fmla="*/ 69021 w 74071"/>
                <a:gd name="connsiteY4" fmla="*/ 5050 h 74071"/>
                <a:gd name="connsiteX5" fmla="*/ 42086 w 74071"/>
                <a:gd name="connsiteY5" fmla="*/ 70368 h 74071"/>
                <a:gd name="connsiteX6" fmla="*/ 31985 w 74071"/>
                <a:gd name="connsiteY6" fmla="*/ 70368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4071" h="74071">
                  <a:moveTo>
                    <a:pt x="5050" y="5050"/>
                  </a:moveTo>
                  <a:lnTo>
                    <a:pt x="17845" y="5050"/>
                  </a:lnTo>
                  <a:lnTo>
                    <a:pt x="37372" y="54880"/>
                  </a:lnTo>
                  <a:lnTo>
                    <a:pt x="56227" y="5050"/>
                  </a:lnTo>
                  <a:lnTo>
                    <a:pt x="69021" y="5050"/>
                  </a:lnTo>
                  <a:lnTo>
                    <a:pt x="42086" y="70368"/>
                  </a:lnTo>
                  <a:lnTo>
                    <a:pt x="31985" y="70368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A2044043-8711-4930-94D7-43C923561C7A}"/>
                </a:ext>
              </a:extLst>
            </p:cNvPr>
            <p:cNvSpPr/>
            <p:nvPr/>
          </p:nvSpPr>
          <p:spPr>
            <a:xfrm>
              <a:off x="648477" y="6520668"/>
              <a:ext cx="53870" cy="74071"/>
            </a:xfrm>
            <a:custGeom>
              <a:avLst/>
              <a:gdLst>
                <a:gd name="connsiteX0" fmla="*/ 5050 w 53870"/>
                <a:gd name="connsiteY0" fmla="*/ 5050 h 74071"/>
                <a:gd name="connsiteX1" fmla="*/ 52860 w 53870"/>
                <a:gd name="connsiteY1" fmla="*/ 5050 h 74071"/>
                <a:gd name="connsiteX2" fmla="*/ 52860 w 53870"/>
                <a:gd name="connsiteY2" fmla="*/ 15151 h 74071"/>
                <a:gd name="connsiteX3" fmla="*/ 16498 w 53870"/>
                <a:gd name="connsiteY3" fmla="*/ 15151 h 74071"/>
                <a:gd name="connsiteX4" fmla="*/ 16498 w 53870"/>
                <a:gd name="connsiteY4" fmla="*/ 31985 h 74071"/>
                <a:gd name="connsiteX5" fmla="*/ 48820 w 53870"/>
                <a:gd name="connsiteY5" fmla="*/ 31985 h 74071"/>
                <a:gd name="connsiteX6" fmla="*/ 48820 w 53870"/>
                <a:gd name="connsiteY6" fmla="*/ 42086 h 74071"/>
                <a:gd name="connsiteX7" fmla="*/ 16498 w 53870"/>
                <a:gd name="connsiteY7" fmla="*/ 42086 h 74071"/>
                <a:gd name="connsiteX8" fmla="*/ 16498 w 53870"/>
                <a:gd name="connsiteY8" fmla="*/ 59594 h 74071"/>
                <a:gd name="connsiteX9" fmla="*/ 53534 w 53870"/>
                <a:gd name="connsiteY9" fmla="*/ 59594 h 74071"/>
                <a:gd name="connsiteX10" fmla="*/ 53534 w 53870"/>
                <a:gd name="connsiteY10" fmla="*/ 69694 h 74071"/>
                <a:gd name="connsiteX11" fmla="*/ 5050 w 53870"/>
                <a:gd name="connsiteY11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870" h="74071">
                  <a:moveTo>
                    <a:pt x="5050" y="5050"/>
                  </a:moveTo>
                  <a:lnTo>
                    <a:pt x="52860" y="5050"/>
                  </a:lnTo>
                  <a:lnTo>
                    <a:pt x="52860" y="15151"/>
                  </a:lnTo>
                  <a:lnTo>
                    <a:pt x="16498" y="15151"/>
                  </a:lnTo>
                  <a:lnTo>
                    <a:pt x="16498" y="31985"/>
                  </a:lnTo>
                  <a:lnTo>
                    <a:pt x="48820" y="31985"/>
                  </a:lnTo>
                  <a:lnTo>
                    <a:pt x="48820" y="42086"/>
                  </a:lnTo>
                  <a:lnTo>
                    <a:pt x="16498" y="42086"/>
                  </a:lnTo>
                  <a:lnTo>
                    <a:pt x="16498" y="59594"/>
                  </a:lnTo>
                  <a:lnTo>
                    <a:pt x="53534" y="59594"/>
                  </a:lnTo>
                  <a:lnTo>
                    <a:pt x="53534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463BBE02-30A8-4252-914F-66FBD0AA6660}"/>
                </a:ext>
              </a:extLst>
            </p:cNvPr>
            <p:cNvSpPr/>
            <p:nvPr/>
          </p:nvSpPr>
          <p:spPr>
            <a:xfrm>
              <a:off x="707734" y="6520668"/>
              <a:ext cx="60604" cy="74071"/>
            </a:xfrm>
            <a:custGeom>
              <a:avLst/>
              <a:gdLst>
                <a:gd name="connsiteX0" fmla="*/ 33332 w 60603"/>
                <a:gd name="connsiteY0" fmla="*/ 36699 h 74071"/>
                <a:gd name="connsiteX1" fmla="*/ 46800 w 60603"/>
                <a:gd name="connsiteY1" fmla="*/ 25925 h 74071"/>
                <a:gd name="connsiteX2" fmla="*/ 46800 w 60603"/>
                <a:gd name="connsiteY2" fmla="*/ 25925 h 74071"/>
                <a:gd name="connsiteX3" fmla="*/ 33332 w 60603"/>
                <a:gd name="connsiteY3" fmla="*/ 15151 h 74071"/>
                <a:gd name="connsiteX4" fmla="*/ 16498 w 60603"/>
                <a:gd name="connsiteY4" fmla="*/ 15151 h 74071"/>
                <a:gd name="connsiteX5" fmla="*/ 16498 w 60603"/>
                <a:gd name="connsiteY5" fmla="*/ 36699 h 74071"/>
                <a:gd name="connsiteX6" fmla="*/ 33332 w 60603"/>
                <a:gd name="connsiteY6" fmla="*/ 36699 h 74071"/>
                <a:gd name="connsiteX7" fmla="*/ 5050 w 60603"/>
                <a:gd name="connsiteY7" fmla="*/ 5050 h 74071"/>
                <a:gd name="connsiteX8" fmla="*/ 34006 w 60603"/>
                <a:gd name="connsiteY8" fmla="*/ 5050 h 74071"/>
                <a:gd name="connsiteX9" fmla="*/ 52860 w 60603"/>
                <a:gd name="connsiteY9" fmla="*/ 11784 h 74071"/>
                <a:gd name="connsiteX10" fmla="*/ 58247 w 60603"/>
                <a:gd name="connsiteY10" fmla="*/ 25925 h 74071"/>
                <a:gd name="connsiteX11" fmla="*/ 58247 w 60603"/>
                <a:gd name="connsiteY11" fmla="*/ 25925 h 74071"/>
                <a:gd name="connsiteX12" fmla="*/ 42759 w 60603"/>
                <a:gd name="connsiteY12" fmla="*/ 45453 h 74071"/>
                <a:gd name="connsiteX13" fmla="*/ 60267 w 60603"/>
                <a:gd name="connsiteY13" fmla="*/ 69694 h 74071"/>
                <a:gd name="connsiteX14" fmla="*/ 46800 w 60603"/>
                <a:gd name="connsiteY14" fmla="*/ 69694 h 74071"/>
                <a:gd name="connsiteX15" fmla="*/ 30639 w 60603"/>
                <a:gd name="connsiteY15" fmla="*/ 47473 h 74071"/>
                <a:gd name="connsiteX16" fmla="*/ 16498 w 60603"/>
                <a:gd name="connsiteY16" fmla="*/ 47473 h 74071"/>
                <a:gd name="connsiteX17" fmla="*/ 16498 w 60603"/>
                <a:gd name="connsiteY17" fmla="*/ 69694 h 74071"/>
                <a:gd name="connsiteX18" fmla="*/ 5050 w 60603"/>
                <a:gd name="connsiteY18" fmla="*/ 69694 h 74071"/>
                <a:gd name="connsiteX19" fmla="*/ 5050 w 60603"/>
                <a:gd name="connsiteY19" fmla="*/ 5050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0603" h="74071">
                  <a:moveTo>
                    <a:pt x="33332" y="36699"/>
                  </a:moveTo>
                  <a:cubicBezTo>
                    <a:pt x="41413" y="36699"/>
                    <a:pt x="46800" y="32659"/>
                    <a:pt x="46800" y="25925"/>
                  </a:cubicBezTo>
                  <a:lnTo>
                    <a:pt x="46800" y="25925"/>
                  </a:lnTo>
                  <a:cubicBezTo>
                    <a:pt x="46800" y="19191"/>
                    <a:pt x="42086" y="15151"/>
                    <a:pt x="33332" y="15151"/>
                  </a:cubicBezTo>
                  <a:lnTo>
                    <a:pt x="16498" y="15151"/>
                  </a:lnTo>
                  <a:lnTo>
                    <a:pt x="16498" y="36699"/>
                  </a:lnTo>
                  <a:lnTo>
                    <a:pt x="33332" y="36699"/>
                  </a:lnTo>
                  <a:close/>
                  <a:moveTo>
                    <a:pt x="5050" y="5050"/>
                  </a:moveTo>
                  <a:lnTo>
                    <a:pt x="34006" y="5050"/>
                  </a:lnTo>
                  <a:cubicBezTo>
                    <a:pt x="42086" y="5050"/>
                    <a:pt x="48820" y="7744"/>
                    <a:pt x="52860" y="11784"/>
                  </a:cubicBezTo>
                  <a:cubicBezTo>
                    <a:pt x="56227" y="15151"/>
                    <a:pt x="58247" y="19865"/>
                    <a:pt x="58247" y="25925"/>
                  </a:cubicBezTo>
                  <a:lnTo>
                    <a:pt x="58247" y="25925"/>
                  </a:lnTo>
                  <a:cubicBezTo>
                    <a:pt x="58247" y="36699"/>
                    <a:pt x="52187" y="42759"/>
                    <a:pt x="42759" y="45453"/>
                  </a:cubicBezTo>
                  <a:lnTo>
                    <a:pt x="60267" y="69694"/>
                  </a:lnTo>
                  <a:lnTo>
                    <a:pt x="46800" y="69694"/>
                  </a:lnTo>
                  <a:lnTo>
                    <a:pt x="30639" y="47473"/>
                  </a:lnTo>
                  <a:lnTo>
                    <a:pt x="16498" y="47473"/>
                  </a:lnTo>
                  <a:lnTo>
                    <a:pt x="16498" y="69694"/>
                  </a:lnTo>
                  <a:lnTo>
                    <a:pt x="5050" y="69694"/>
                  </a:lnTo>
                  <a:lnTo>
                    <a:pt x="5050" y="5050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A59E9FF2-6080-4440-96A1-48F37C66C47D}"/>
                </a:ext>
              </a:extLst>
            </p:cNvPr>
            <p:cNvSpPr/>
            <p:nvPr/>
          </p:nvSpPr>
          <p:spPr>
            <a:xfrm>
              <a:off x="771032" y="6520668"/>
              <a:ext cx="60604" cy="74071"/>
            </a:xfrm>
            <a:custGeom>
              <a:avLst/>
              <a:gdLst>
                <a:gd name="connsiteX0" fmla="*/ 5050 w 60603"/>
                <a:gd name="connsiteY0" fmla="*/ 5050 h 74071"/>
                <a:gd name="connsiteX1" fmla="*/ 15151 w 60603"/>
                <a:gd name="connsiteY1" fmla="*/ 5050 h 74071"/>
                <a:gd name="connsiteX2" fmla="*/ 50167 w 60603"/>
                <a:gd name="connsiteY2" fmla="*/ 49493 h 74071"/>
                <a:gd name="connsiteX3" fmla="*/ 50167 w 60603"/>
                <a:gd name="connsiteY3" fmla="*/ 5050 h 74071"/>
                <a:gd name="connsiteX4" fmla="*/ 60941 w 60603"/>
                <a:gd name="connsiteY4" fmla="*/ 5050 h 74071"/>
                <a:gd name="connsiteX5" fmla="*/ 60941 w 60603"/>
                <a:gd name="connsiteY5" fmla="*/ 69694 h 74071"/>
                <a:gd name="connsiteX6" fmla="*/ 51513 w 60603"/>
                <a:gd name="connsiteY6" fmla="*/ 69694 h 74071"/>
                <a:gd name="connsiteX7" fmla="*/ 15824 w 60603"/>
                <a:gd name="connsiteY7" fmla="*/ 23905 h 74071"/>
                <a:gd name="connsiteX8" fmla="*/ 15824 w 60603"/>
                <a:gd name="connsiteY8" fmla="*/ 69694 h 74071"/>
                <a:gd name="connsiteX9" fmla="*/ 5050 w 60603"/>
                <a:gd name="connsiteY9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603" h="74071">
                  <a:moveTo>
                    <a:pt x="5050" y="5050"/>
                  </a:moveTo>
                  <a:lnTo>
                    <a:pt x="15151" y="5050"/>
                  </a:lnTo>
                  <a:lnTo>
                    <a:pt x="50167" y="49493"/>
                  </a:lnTo>
                  <a:lnTo>
                    <a:pt x="50167" y="5050"/>
                  </a:lnTo>
                  <a:lnTo>
                    <a:pt x="60941" y="5050"/>
                  </a:lnTo>
                  <a:lnTo>
                    <a:pt x="60941" y="69694"/>
                  </a:lnTo>
                  <a:lnTo>
                    <a:pt x="51513" y="69694"/>
                  </a:lnTo>
                  <a:lnTo>
                    <a:pt x="15824" y="23905"/>
                  </a:lnTo>
                  <a:lnTo>
                    <a:pt x="15824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0BE5D4EE-7027-4200-A0BF-FE67F1200A6A}"/>
                </a:ext>
              </a:extLst>
            </p:cNvPr>
            <p:cNvSpPr/>
            <p:nvPr/>
          </p:nvSpPr>
          <p:spPr>
            <a:xfrm>
              <a:off x="839043" y="6520668"/>
              <a:ext cx="67338" cy="74071"/>
            </a:xfrm>
            <a:custGeom>
              <a:avLst/>
              <a:gdLst>
                <a:gd name="connsiteX0" fmla="*/ 5050 w 67337"/>
                <a:gd name="connsiteY0" fmla="*/ 5050 h 74071"/>
                <a:gd name="connsiteX1" fmla="*/ 17171 w 67337"/>
                <a:gd name="connsiteY1" fmla="*/ 5050 h 74071"/>
                <a:gd name="connsiteX2" fmla="*/ 36699 w 67337"/>
                <a:gd name="connsiteY2" fmla="*/ 35352 h 74071"/>
                <a:gd name="connsiteX3" fmla="*/ 56227 w 67337"/>
                <a:gd name="connsiteY3" fmla="*/ 5050 h 74071"/>
                <a:gd name="connsiteX4" fmla="*/ 68348 w 67337"/>
                <a:gd name="connsiteY4" fmla="*/ 5050 h 74071"/>
                <a:gd name="connsiteX5" fmla="*/ 68348 w 67337"/>
                <a:gd name="connsiteY5" fmla="*/ 69694 h 74071"/>
                <a:gd name="connsiteX6" fmla="*/ 56900 w 67337"/>
                <a:gd name="connsiteY6" fmla="*/ 69694 h 74071"/>
                <a:gd name="connsiteX7" fmla="*/ 56900 w 67337"/>
                <a:gd name="connsiteY7" fmla="*/ 23231 h 74071"/>
                <a:gd name="connsiteX8" fmla="*/ 36699 w 67337"/>
                <a:gd name="connsiteY8" fmla="*/ 53533 h 74071"/>
                <a:gd name="connsiteX9" fmla="*/ 36026 w 67337"/>
                <a:gd name="connsiteY9" fmla="*/ 53533 h 74071"/>
                <a:gd name="connsiteX10" fmla="*/ 15824 w 67337"/>
                <a:gd name="connsiteY10" fmla="*/ 23231 h 74071"/>
                <a:gd name="connsiteX11" fmla="*/ 15824 w 67337"/>
                <a:gd name="connsiteY11" fmla="*/ 69694 h 74071"/>
                <a:gd name="connsiteX12" fmla="*/ 5050 w 67337"/>
                <a:gd name="connsiteY12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7337" h="74071">
                  <a:moveTo>
                    <a:pt x="5050" y="5050"/>
                  </a:moveTo>
                  <a:lnTo>
                    <a:pt x="17171" y="5050"/>
                  </a:lnTo>
                  <a:lnTo>
                    <a:pt x="36699" y="35352"/>
                  </a:lnTo>
                  <a:lnTo>
                    <a:pt x="56227" y="5050"/>
                  </a:lnTo>
                  <a:lnTo>
                    <a:pt x="68348" y="5050"/>
                  </a:lnTo>
                  <a:lnTo>
                    <a:pt x="68348" y="69694"/>
                  </a:lnTo>
                  <a:lnTo>
                    <a:pt x="56900" y="69694"/>
                  </a:lnTo>
                  <a:lnTo>
                    <a:pt x="56900" y="23231"/>
                  </a:lnTo>
                  <a:lnTo>
                    <a:pt x="36699" y="53533"/>
                  </a:lnTo>
                  <a:lnTo>
                    <a:pt x="36026" y="53533"/>
                  </a:lnTo>
                  <a:lnTo>
                    <a:pt x="15824" y="23231"/>
                  </a:lnTo>
                  <a:lnTo>
                    <a:pt x="15824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BB8DA65F-EBBC-40E1-8218-DA058A0224C8}"/>
                </a:ext>
              </a:extLst>
            </p:cNvPr>
            <p:cNvSpPr/>
            <p:nvPr/>
          </p:nvSpPr>
          <p:spPr>
            <a:xfrm>
              <a:off x="913114" y="6520668"/>
              <a:ext cx="53870" cy="74071"/>
            </a:xfrm>
            <a:custGeom>
              <a:avLst/>
              <a:gdLst>
                <a:gd name="connsiteX0" fmla="*/ 5050 w 53870"/>
                <a:gd name="connsiteY0" fmla="*/ 5050 h 74071"/>
                <a:gd name="connsiteX1" fmla="*/ 52860 w 53870"/>
                <a:gd name="connsiteY1" fmla="*/ 5050 h 74071"/>
                <a:gd name="connsiteX2" fmla="*/ 52860 w 53870"/>
                <a:gd name="connsiteY2" fmla="*/ 15151 h 74071"/>
                <a:gd name="connsiteX3" fmla="*/ 16498 w 53870"/>
                <a:gd name="connsiteY3" fmla="*/ 15151 h 74071"/>
                <a:gd name="connsiteX4" fmla="*/ 16498 w 53870"/>
                <a:gd name="connsiteY4" fmla="*/ 31985 h 74071"/>
                <a:gd name="connsiteX5" fmla="*/ 48820 w 53870"/>
                <a:gd name="connsiteY5" fmla="*/ 31985 h 74071"/>
                <a:gd name="connsiteX6" fmla="*/ 48820 w 53870"/>
                <a:gd name="connsiteY6" fmla="*/ 42086 h 74071"/>
                <a:gd name="connsiteX7" fmla="*/ 16498 w 53870"/>
                <a:gd name="connsiteY7" fmla="*/ 42086 h 74071"/>
                <a:gd name="connsiteX8" fmla="*/ 16498 w 53870"/>
                <a:gd name="connsiteY8" fmla="*/ 59594 h 74071"/>
                <a:gd name="connsiteX9" fmla="*/ 53533 w 53870"/>
                <a:gd name="connsiteY9" fmla="*/ 59594 h 74071"/>
                <a:gd name="connsiteX10" fmla="*/ 53533 w 53870"/>
                <a:gd name="connsiteY10" fmla="*/ 69694 h 74071"/>
                <a:gd name="connsiteX11" fmla="*/ 5050 w 53870"/>
                <a:gd name="connsiteY11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870" h="74071">
                  <a:moveTo>
                    <a:pt x="5050" y="5050"/>
                  </a:moveTo>
                  <a:lnTo>
                    <a:pt x="52860" y="5050"/>
                  </a:lnTo>
                  <a:lnTo>
                    <a:pt x="52860" y="15151"/>
                  </a:lnTo>
                  <a:lnTo>
                    <a:pt x="16498" y="15151"/>
                  </a:lnTo>
                  <a:lnTo>
                    <a:pt x="16498" y="31985"/>
                  </a:lnTo>
                  <a:lnTo>
                    <a:pt x="48820" y="31985"/>
                  </a:lnTo>
                  <a:lnTo>
                    <a:pt x="48820" y="42086"/>
                  </a:lnTo>
                  <a:lnTo>
                    <a:pt x="16498" y="42086"/>
                  </a:lnTo>
                  <a:lnTo>
                    <a:pt x="16498" y="59594"/>
                  </a:lnTo>
                  <a:lnTo>
                    <a:pt x="53533" y="59594"/>
                  </a:lnTo>
                  <a:lnTo>
                    <a:pt x="53533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B1079E9F-1C3E-48B7-B1E3-258334986515}"/>
                </a:ext>
              </a:extLst>
            </p:cNvPr>
            <p:cNvSpPr/>
            <p:nvPr/>
          </p:nvSpPr>
          <p:spPr>
            <a:xfrm>
              <a:off x="973045" y="6520668"/>
              <a:ext cx="60604" cy="74071"/>
            </a:xfrm>
            <a:custGeom>
              <a:avLst/>
              <a:gdLst>
                <a:gd name="connsiteX0" fmla="*/ 5050 w 60603"/>
                <a:gd name="connsiteY0" fmla="*/ 5050 h 74071"/>
                <a:gd name="connsiteX1" fmla="*/ 15151 w 60603"/>
                <a:gd name="connsiteY1" fmla="*/ 5050 h 74071"/>
                <a:gd name="connsiteX2" fmla="*/ 50167 w 60603"/>
                <a:gd name="connsiteY2" fmla="*/ 49493 h 74071"/>
                <a:gd name="connsiteX3" fmla="*/ 50167 w 60603"/>
                <a:gd name="connsiteY3" fmla="*/ 5050 h 74071"/>
                <a:gd name="connsiteX4" fmla="*/ 60941 w 60603"/>
                <a:gd name="connsiteY4" fmla="*/ 5050 h 74071"/>
                <a:gd name="connsiteX5" fmla="*/ 60941 w 60603"/>
                <a:gd name="connsiteY5" fmla="*/ 69694 h 74071"/>
                <a:gd name="connsiteX6" fmla="*/ 51513 w 60603"/>
                <a:gd name="connsiteY6" fmla="*/ 69694 h 74071"/>
                <a:gd name="connsiteX7" fmla="*/ 15824 w 60603"/>
                <a:gd name="connsiteY7" fmla="*/ 23905 h 74071"/>
                <a:gd name="connsiteX8" fmla="*/ 15824 w 60603"/>
                <a:gd name="connsiteY8" fmla="*/ 69694 h 74071"/>
                <a:gd name="connsiteX9" fmla="*/ 5050 w 60603"/>
                <a:gd name="connsiteY9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603" h="74071">
                  <a:moveTo>
                    <a:pt x="5050" y="5050"/>
                  </a:moveTo>
                  <a:lnTo>
                    <a:pt x="15151" y="5050"/>
                  </a:lnTo>
                  <a:lnTo>
                    <a:pt x="50167" y="49493"/>
                  </a:lnTo>
                  <a:lnTo>
                    <a:pt x="50167" y="5050"/>
                  </a:lnTo>
                  <a:lnTo>
                    <a:pt x="60941" y="5050"/>
                  </a:lnTo>
                  <a:lnTo>
                    <a:pt x="60941" y="69694"/>
                  </a:lnTo>
                  <a:lnTo>
                    <a:pt x="51513" y="69694"/>
                  </a:lnTo>
                  <a:lnTo>
                    <a:pt x="15824" y="23905"/>
                  </a:lnTo>
                  <a:lnTo>
                    <a:pt x="15824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="" xmlns:a16="http://schemas.microsoft.com/office/drawing/2014/main" id="{2F0C8D11-6E46-478C-B26D-5798A724C7E6}"/>
                </a:ext>
              </a:extLst>
            </p:cNvPr>
            <p:cNvSpPr/>
            <p:nvPr/>
          </p:nvSpPr>
          <p:spPr>
            <a:xfrm>
              <a:off x="1038362" y="6520668"/>
              <a:ext cx="60604" cy="74071"/>
            </a:xfrm>
            <a:custGeom>
              <a:avLst/>
              <a:gdLst>
                <a:gd name="connsiteX0" fmla="*/ 25252 w 60603"/>
                <a:gd name="connsiteY0" fmla="*/ 15151 h 74071"/>
                <a:gd name="connsiteX1" fmla="*/ 5050 w 60603"/>
                <a:gd name="connsiteY1" fmla="*/ 15151 h 74071"/>
                <a:gd name="connsiteX2" fmla="*/ 5050 w 60603"/>
                <a:gd name="connsiteY2" fmla="*/ 5050 h 74071"/>
                <a:gd name="connsiteX3" fmla="*/ 57574 w 60603"/>
                <a:gd name="connsiteY3" fmla="*/ 5050 h 74071"/>
                <a:gd name="connsiteX4" fmla="*/ 57574 w 60603"/>
                <a:gd name="connsiteY4" fmla="*/ 15151 h 74071"/>
                <a:gd name="connsiteX5" fmla="*/ 36699 w 60603"/>
                <a:gd name="connsiteY5" fmla="*/ 15151 h 74071"/>
                <a:gd name="connsiteX6" fmla="*/ 36699 w 60603"/>
                <a:gd name="connsiteY6" fmla="*/ 69694 h 74071"/>
                <a:gd name="connsiteX7" fmla="*/ 25252 w 60603"/>
                <a:gd name="connsiteY7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603" h="74071">
                  <a:moveTo>
                    <a:pt x="25252" y="15151"/>
                  </a:moveTo>
                  <a:lnTo>
                    <a:pt x="5050" y="15151"/>
                  </a:lnTo>
                  <a:lnTo>
                    <a:pt x="5050" y="5050"/>
                  </a:lnTo>
                  <a:lnTo>
                    <a:pt x="57574" y="5050"/>
                  </a:lnTo>
                  <a:lnTo>
                    <a:pt x="57574" y="15151"/>
                  </a:lnTo>
                  <a:lnTo>
                    <a:pt x="36699" y="15151"/>
                  </a:lnTo>
                  <a:lnTo>
                    <a:pt x="36699" y="69694"/>
                  </a:lnTo>
                  <a:lnTo>
                    <a:pt x="25252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9790BB17-D9B4-403E-8C5D-5FA30D7C38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62" b="18027"/>
          <a:stretch/>
        </p:blipFill>
        <p:spPr>
          <a:xfrm>
            <a:off x="10168933" y="4596276"/>
            <a:ext cx="2023068" cy="22617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3" y="365126"/>
            <a:ext cx="11306174" cy="540310"/>
          </a:xfrm>
        </p:spPr>
        <p:txBody>
          <a:bodyPr lIns="0" tIns="0" rIns="0" bIns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3" y="1230757"/>
            <a:ext cx="5564187" cy="5092234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defRPr/>
            </a:lvl1pPr>
            <a:lvl2pPr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defRPr/>
            </a:lvl2pPr>
            <a:lvl3pPr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9" name="Content Placeholder 2"/>
          <p:cNvSpPr>
            <a:spLocks noGrp="1"/>
          </p:cNvSpPr>
          <p:nvPr>
            <p:ph idx="10"/>
          </p:nvPr>
        </p:nvSpPr>
        <p:spPr>
          <a:xfrm>
            <a:off x="6184901" y="1230757"/>
            <a:ext cx="5564187" cy="5092234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defRPr/>
            </a:lvl1pPr>
            <a:lvl2pPr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defRPr/>
            </a:lvl2pPr>
            <a:lvl3pPr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98837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entral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aphic 5">
            <a:extLst>
              <a:ext uri="{FF2B5EF4-FFF2-40B4-BE49-F238E27FC236}">
                <a16:creationId xmlns="" xmlns:a16="http://schemas.microsoft.com/office/drawing/2014/main" id="{A5DE0B72-41CB-48A0-9391-8F698C2624A5}"/>
              </a:ext>
            </a:extLst>
          </p:cNvPr>
          <p:cNvGrpSpPr/>
          <p:nvPr userDrawn="1"/>
        </p:nvGrpSpPr>
        <p:grpSpPr>
          <a:xfrm>
            <a:off x="420202" y="5825072"/>
            <a:ext cx="713780" cy="769667"/>
            <a:chOff x="420202" y="5825072"/>
            <a:chExt cx="713780" cy="769667"/>
          </a:xfrm>
        </p:grpSpPr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2FE559A7-FEA3-4C5B-B521-4D3D77F0D930}"/>
                </a:ext>
              </a:extLst>
            </p:cNvPr>
            <p:cNvSpPr/>
            <p:nvPr/>
          </p:nvSpPr>
          <p:spPr>
            <a:xfrm>
              <a:off x="546797" y="5883656"/>
              <a:ext cx="141409" cy="329954"/>
            </a:xfrm>
            <a:custGeom>
              <a:avLst/>
              <a:gdLst>
                <a:gd name="connsiteX0" fmla="*/ 17845 w 141409"/>
                <a:gd name="connsiteY0" fmla="*/ 5050 h 329953"/>
                <a:gd name="connsiteX1" fmla="*/ 9764 w 141409"/>
                <a:gd name="connsiteY1" fmla="*/ 13131 h 329953"/>
                <a:gd name="connsiteX2" fmla="*/ 7744 w 141409"/>
                <a:gd name="connsiteY2" fmla="*/ 34005 h 329953"/>
                <a:gd name="connsiteX3" fmla="*/ 5050 w 141409"/>
                <a:gd name="connsiteY3" fmla="*/ 87202 h 329953"/>
                <a:gd name="connsiteX4" fmla="*/ 42759 w 141409"/>
                <a:gd name="connsiteY4" fmla="*/ 263626 h 329953"/>
                <a:gd name="connsiteX5" fmla="*/ 138379 w 141409"/>
                <a:gd name="connsiteY5" fmla="*/ 330290 h 329953"/>
                <a:gd name="connsiteX6" fmla="*/ 96630 w 141409"/>
                <a:gd name="connsiteY6" fmla="*/ 271033 h 329953"/>
                <a:gd name="connsiteX7" fmla="*/ 83162 w 141409"/>
                <a:gd name="connsiteY7" fmla="*/ 174067 h 329953"/>
                <a:gd name="connsiteX8" fmla="*/ 93936 w 141409"/>
                <a:gd name="connsiteY8" fmla="*/ 67674 h 329953"/>
                <a:gd name="connsiteX9" fmla="*/ 93936 w 141409"/>
                <a:gd name="connsiteY9" fmla="*/ 67001 h 329953"/>
                <a:gd name="connsiteX10" fmla="*/ 104710 w 141409"/>
                <a:gd name="connsiteY10" fmla="*/ 51513 h 329953"/>
                <a:gd name="connsiteX11" fmla="*/ 26598 w 141409"/>
                <a:gd name="connsiteY11" fmla="*/ 9091 h 329953"/>
                <a:gd name="connsiteX12" fmla="*/ 20538 w 141409"/>
                <a:gd name="connsiteY12" fmla="*/ 6397 h 329953"/>
                <a:gd name="connsiteX13" fmla="*/ 20538 w 141409"/>
                <a:gd name="connsiteY13" fmla="*/ 6397 h 329953"/>
                <a:gd name="connsiteX14" fmla="*/ 20538 w 141409"/>
                <a:gd name="connsiteY14" fmla="*/ 6397 h 329953"/>
                <a:gd name="connsiteX15" fmla="*/ 17845 w 141409"/>
                <a:gd name="connsiteY15" fmla="*/ 5050 h 329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1409" h="329953">
                  <a:moveTo>
                    <a:pt x="17845" y="5050"/>
                  </a:moveTo>
                  <a:cubicBezTo>
                    <a:pt x="13131" y="5050"/>
                    <a:pt x="11111" y="7744"/>
                    <a:pt x="9764" y="13131"/>
                  </a:cubicBezTo>
                  <a:cubicBezTo>
                    <a:pt x="9764" y="13131"/>
                    <a:pt x="8417" y="20538"/>
                    <a:pt x="7744" y="34005"/>
                  </a:cubicBezTo>
                  <a:cubicBezTo>
                    <a:pt x="6397" y="46126"/>
                    <a:pt x="5050" y="64307"/>
                    <a:pt x="5050" y="87202"/>
                  </a:cubicBezTo>
                  <a:cubicBezTo>
                    <a:pt x="5050" y="137705"/>
                    <a:pt x="11784" y="209083"/>
                    <a:pt x="42759" y="263626"/>
                  </a:cubicBezTo>
                  <a:cubicBezTo>
                    <a:pt x="67001" y="305375"/>
                    <a:pt x="100670" y="328944"/>
                    <a:pt x="138379" y="330290"/>
                  </a:cubicBezTo>
                  <a:cubicBezTo>
                    <a:pt x="123565" y="318843"/>
                    <a:pt x="106057" y="299988"/>
                    <a:pt x="96630" y="271033"/>
                  </a:cubicBezTo>
                  <a:cubicBezTo>
                    <a:pt x="87876" y="243425"/>
                    <a:pt x="83162" y="210430"/>
                    <a:pt x="83162" y="174067"/>
                  </a:cubicBezTo>
                  <a:cubicBezTo>
                    <a:pt x="83162" y="123564"/>
                    <a:pt x="91916" y="79795"/>
                    <a:pt x="93936" y="67674"/>
                  </a:cubicBezTo>
                  <a:cubicBezTo>
                    <a:pt x="93936" y="67674"/>
                    <a:pt x="93936" y="67001"/>
                    <a:pt x="93936" y="67001"/>
                  </a:cubicBezTo>
                  <a:cubicBezTo>
                    <a:pt x="95283" y="59594"/>
                    <a:pt x="99323" y="54207"/>
                    <a:pt x="104710" y="51513"/>
                  </a:cubicBezTo>
                  <a:cubicBezTo>
                    <a:pt x="66328" y="26598"/>
                    <a:pt x="32659" y="12457"/>
                    <a:pt x="26598" y="9091"/>
                  </a:cubicBezTo>
                  <a:cubicBezTo>
                    <a:pt x="22558" y="7070"/>
                    <a:pt x="20538" y="6397"/>
                    <a:pt x="20538" y="6397"/>
                  </a:cubicBezTo>
                  <a:lnTo>
                    <a:pt x="20538" y="6397"/>
                  </a:lnTo>
                  <a:lnTo>
                    <a:pt x="20538" y="6397"/>
                  </a:lnTo>
                  <a:cubicBezTo>
                    <a:pt x="20538" y="5050"/>
                    <a:pt x="19191" y="5050"/>
                    <a:pt x="17845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7D331091-2267-4A0F-9B32-9D28519508ED}"/>
                </a:ext>
              </a:extLst>
            </p:cNvPr>
            <p:cNvSpPr/>
            <p:nvPr/>
          </p:nvSpPr>
          <p:spPr>
            <a:xfrm>
              <a:off x="764899" y="5942239"/>
              <a:ext cx="148143" cy="282817"/>
            </a:xfrm>
            <a:custGeom>
              <a:avLst/>
              <a:gdLst>
                <a:gd name="connsiteX0" fmla="*/ 129024 w 148143"/>
                <a:gd name="connsiteY0" fmla="*/ 5050 h 282817"/>
                <a:gd name="connsiteX1" fmla="*/ 125657 w 148143"/>
                <a:gd name="connsiteY1" fmla="*/ 6397 h 282817"/>
                <a:gd name="connsiteX2" fmla="*/ 122290 w 148143"/>
                <a:gd name="connsiteY2" fmla="*/ 9091 h 282817"/>
                <a:gd name="connsiteX3" fmla="*/ 112863 w 148143"/>
                <a:gd name="connsiteY3" fmla="*/ 17171 h 282817"/>
                <a:gd name="connsiteX4" fmla="*/ 81214 w 148143"/>
                <a:gd name="connsiteY4" fmla="*/ 48146 h 282817"/>
                <a:gd name="connsiteX5" fmla="*/ 16570 w 148143"/>
                <a:gd name="connsiteY5" fmla="*/ 154540 h 282817"/>
                <a:gd name="connsiteX6" fmla="*/ 5123 w 148143"/>
                <a:gd name="connsiteY6" fmla="*/ 221204 h 282817"/>
                <a:gd name="connsiteX7" fmla="*/ 11856 w 148143"/>
                <a:gd name="connsiteY7" fmla="*/ 255546 h 282817"/>
                <a:gd name="connsiteX8" fmla="*/ 31384 w 148143"/>
                <a:gd name="connsiteY8" fmla="*/ 275074 h 282817"/>
                <a:gd name="connsiteX9" fmla="*/ 45525 w 148143"/>
                <a:gd name="connsiteY9" fmla="*/ 277767 h 282817"/>
                <a:gd name="connsiteX10" fmla="*/ 45525 w 148143"/>
                <a:gd name="connsiteY10" fmla="*/ 277767 h 282817"/>
                <a:gd name="connsiteX11" fmla="*/ 131044 w 148143"/>
                <a:gd name="connsiteY11" fmla="*/ 207063 h 282817"/>
                <a:gd name="connsiteX12" fmla="*/ 143165 w 148143"/>
                <a:gd name="connsiteY12" fmla="*/ 114137 h 282817"/>
                <a:gd name="connsiteX13" fmla="*/ 134411 w 148143"/>
                <a:gd name="connsiteY13" fmla="*/ 18518 h 282817"/>
                <a:gd name="connsiteX14" fmla="*/ 133064 w 148143"/>
                <a:gd name="connsiteY14" fmla="*/ 10437 h 282817"/>
                <a:gd name="connsiteX15" fmla="*/ 129024 w 148143"/>
                <a:gd name="connsiteY15" fmla="*/ 5050 h 282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8143" h="282817">
                  <a:moveTo>
                    <a:pt x="129024" y="5050"/>
                  </a:moveTo>
                  <a:cubicBezTo>
                    <a:pt x="128351" y="5050"/>
                    <a:pt x="127004" y="5724"/>
                    <a:pt x="125657" y="6397"/>
                  </a:cubicBezTo>
                  <a:cubicBezTo>
                    <a:pt x="125657" y="6397"/>
                    <a:pt x="124311" y="7070"/>
                    <a:pt x="122290" y="9091"/>
                  </a:cubicBezTo>
                  <a:cubicBezTo>
                    <a:pt x="120270" y="11111"/>
                    <a:pt x="116903" y="13804"/>
                    <a:pt x="112863" y="17171"/>
                  </a:cubicBezTo>
                  <a:cubicBezTo>
                    <a:pt x="106803" y="22558"/>
                    <a:pt x="95355" y="33332"/>
                    <a:pt x="81214" y="48146"/>
                  </a:cubicBezTo>
                  <a:cubicBezTo>
                    <a:pt x="59666" y="72388"/>
                    <a:pt x="30711" y="110770"/>
                    <a:pt x="16570" y="154540"/>
                  </a:cubicBezTo>
                  <a:cubicBezTo>
                    <a:pt x="8490" y="180128"/>
                    <a:pt x="4449" y="202349"/>
                    <a:pt x="5123" y="221204"/>
                  </a:cubicBezTo>
                  <a:cubicBezTo>
                    <a:pt x="5123" y="234671"/>
                    <a:pt x="7143" y="246118"/>
                    <a:pt x="11856" y="255546"/>
                  </a:cubicBezTo>
                  <a:cubicBezTo>
                    <a:pt x="15897" y="264300"/>
                    <a:pt x="22631" y="271033"/>
                    <a:pt x="31384" y="275074"/>
                  </a:cubicBezTo>
                  <a:cubicBezTo>
                    <a:pt x="35425" y="276420"/>
                    <a:pt x="40138" y="277767"/>
                    <a:pt x="45525" y="277767"/>
                  </a:cubicBezTo>
                  <a:lnTo>
                    <a:pt x="45525" y="277767"/>
                  </a:lnTo>
                  <a:cubicBezTo>
                    <a:pt x="71787" y="277767"/>
                    <a:pt x="116230" y="255546"/>
                    <a:pt x="131044" y="207063"/>
                  </a:cubicBezTo>
                  <a:cubicBezTo>
                    <a:pt x="139125" y="180801"/>
                    <a:pt x="143165" y="149826"/>
                    <a:pt x="143165" y="114137"/>
                  </a:cubicBezTo>
                  <a:cubicBezTo>
                    <a:pt x="143165" y="70368"/>
                    <a:pt x="137105" y="32659"/>
                    <a:pt x="134411" y="18518"/>
                  </a:cubicBezTo>
                  <a:cubicBezTo>
                    <a:pt x="133064" y="13131"/>
                    <a:pt x="133064" y="10437"/>
                    <a:pt x="133064" y="10437"/>
                  </a:cubicBezTo>
                  <a:cubicBezTo>
                    <a:pt x="132391" y="8417"/>
                    <a:pt x="131044" y="5050"/>
                    <a:pt x="129024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7A976AE0-BE30-4CFF-B18A-72F5C8A18B40}"/>
                </a:ext>
              </a:extLst>
            </p:cNvPr>
            <p:cNvSpPr/>
            <p:nvPr/>
          </p:nvSpPr>
          <p:spPr>
            <a:xfrm>
              <a:off x="640396" y="5942239"/>
              <a:ext cx="134676" cy="282817"/>
            </a:xfrm>
            <a:custGeom>
              <a:avLst/>
              <a:gdLst>
                <a:gd name="connsiteX0" fmla="*/ 20538 w 134675"/>
                <a:gd name="connsiteY0" fmla="*/ 5050 h 282817"/>
                <a:gd name="connsiteX1" fmla="*/ 15824 w 134675"/>
                <a:gd name="connsiteY1" fmla="*/ 10437 h 282817"/>
                <a:gd name="connsiteX2" fmla="*/ 14478 w 134675"/>
                <a:gd name="connsiteY2" fmla="*/ 18518 h 282817"/>
                <a:gd name="connsiteX3" fmla="*/ 10437 w 134675"/>
                <a:gd name="connsiteY3" fmla="*/ 40739 h 282817"/>
                <a:gd name="connsiteX4" fmla="*/ 5050 w 134675"/>
                <a:gd name="connsiteY4" fmla="*/ 114137 h 282817"/>
                <a:gd name="connsiteX5" fmla="*/ 17845 w 134675"/>
                <a:gd name="connsiteY5" fmla="*/ 206389 h 282817"/>
                <a:gd name="connsiteX6" fmla="*/ 105384 w 134675"/>
                <a:gd name="connsiteY6" fmla="*/ 277767 h 282817"/>
                <a:gd name="connsiteX7" fmla="*/ 105384 w 134675"/>
                <a:gd name="connsiteY7" fmla="*/ 277767 h 282817"/>
                <a:gd name="connsiteX8" fmla="*/ 120198 w 134675"/>
                <a:gd name="connsiteY8" fmla="*/ 275074 h 282817"/>
                <a:gd name="connsiteX9" fmla="*/ 126932 w 134675"/>
                <a:gd name="connsiteY9" fmla="*/ 271707 h 282817"/>
                <a:gd name="connsiteX10" fmla="*/ 121545 w 134675"/>
                <a:gd name="connsiteY10" fmla="*/ 262953 h 282817"/>
                <a:gd name="connsiteX11" fmla="*/ 114137 w 134675"/>
                <a:gd name="connsiteY11" fmla="*/ 221877 h 282817"/>
                <a:gd name="connsiteX12" fmla="*/ 126932 w 134675"/>
                <a:gd name="connsiteY12" fmla="*/ 151173 h 282817"/>
                <a:gd name="connsiteX13" fmla="*/ 129625 w 134675"/>
                <a:gd name="connsiteY13" fmla="*/ 143766 h 282817"/>
                <a:gd name="connsiteX14" fmla="*/ 130299 w 134675"/>
                <a:gd name="connsiteY14" fmla="*/ 141072 h 282817"/>
                <a:gd name="connsiteX15" fmla="*/ 27945 w 134675"/>
                <a:gd name="connsiteY15" fmla="*/ 9764 h 282817"/>
                <a:gd name="connsiteX16" fmla="*/ 24578 w 134675"/>
                <a:gd name="connsiteY16" fmla="*/ 7070 h 282817"/>
                <a:gd name="connsiteX17" fmla="*/ 20538 w 134675"/>
                <a:gd name="connsiteY17" fmla="*/ 5050 h 282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4675" h="282817">
                  <a:moveTo>
                    <a:pt x="20538" y="5050"/>
                  </a:moveTo>
                  <a:cubicBezTo>
                    <a:pt x="18518" y="5050"/>
                    <a:pt x="16498" y="8417"/>
                    <a:pt x="15824" y="10437"/>
                  </a:cubicBezTo>
                  <a:cubicBezTo>
                    <a:pt x="15824" y="11111"/>
                    <a:pt x="15151" y="13804"/>
                    <a:pt x="14478" y="18518"/>
                  </a:cubicBezTo>
                  <a:cubicBezTo>
                    <a:pt x="13804" y="21885"/>
                    <a:pt x="12457" y="29965"/>
                    <a:pt x="10437" y="40739"/>
                  </a:cubicBezTo>
                  <a:cubicBezTo>
                    <a:pt x="7744" y="58247"/>
                    <a:pt x="5050" y="84509"/>
                    <a:pt x="5050" y="114137"/>
                  </a:cubicBezTo>
                  <a:cubicBezTo>
                    <a:pt x="5050" y="149826"/>
                    <a:pt x="9091" y="180801"/>
                    <a:pt x="17845" y="206389"/>
                  </a:cubicBezTo>
                  <a:cubicBezTo>
                    <a:pt x="33332" y="255546"/>
                    <a:pt x="78448" y="277767"/>
                    <a:pt x="105384" y="277767"/>
                  </a:cubicBezTo>
                  <a:lnTo>
                    <a:pt x="105384" y="277767"/>
                  </a:lnTo>
                  <a:cubicBezTo>
                    <a:pt x="111444" y="277767"/>
                    <a:pt x="116158" y="277094"/>
                    <a:pt x="120198" y="275074"/>
                  </a:cubicBezTo>
                  <a:cubicBezTo>
                    <a:pt x="122218" y="274400"/>
                    <a:pt x="124238" y="273053"/>
                    <a:pt x="126932" y="271707"/>
                  </a:cubicBezTo>
                  <a:cubicBezTo>
                    <a:pt x="124912" y="269013"/>
                    <a:pt x="122891" y="266320"/>
                    <a:pt x="121545" y="262953"/>
                  </a:cubicBezTo>
                  <a:cubicBezTo>
                    <a:pt x="116831" y="251506"/>
                    <a:pt x="114137" y="238711"/>
                    <a:pt x="114137" y="221877"/>
                  </a:cubicBezTo>
                  <a:cubicBezTo>
                    <a:pt x="114137" y="201676"/>
                    <a:pt x="118851" y="177434"/>
                    <a:pt x="126932" y="151173"/>
                  </a:cubicBezTo>
                  <a:cubicBezTo>
                    <a:pt x="127605" y="148479"/>
                    <a:pt x="128278" y="146459"/>
                    <a:pt x="129625" y="143766"/>
                  </a:cubicBezTo>
                  <a:cubicBezTo>
                    <a:pt x="129625" y="143092"/>
                    <a:pt x="130299" y="141745"/>
                    <a:pt x="130299" y="141072"/>
                  </a:cubicBezTo>
                  <a:cubicBezTo>
                    <a:pt x="101343" y="69694"/>
                    <a:pt x="35352" y="15824"/>
                    <a:pt x="27945" y="9764"/>
                  </a:cubicBezTo>
                  <a:cubicBezTo>
                    <a:pt x="25252" y="7744"/>
                    <a:pt x="24578" y="7070"/>
                    <a:pt x="24578" y="7070"/>
                  </a:cubicBezTo>
                  <a:cubicBezTo>
                    <a:pt x="23232" y="5724"/>
                    <a:pt x="21885" y="5050"/>
                    <a:pt x="20538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8B7A5992-06BA-4CBB-9E74-5B6C840614EF}"/>
                </a:ext>
              </a:extLst>
            </p:cNvPr>
            <p:cNvSpPr/>
            <p:nvPr/>
          </p:nvSpPr>
          <p:spPr>
            <a:xfrm>
              <a:off x="705041" y="5825072"/>
              <a:ext cx="141409" cy="242415"/>
            </a:xfrm>
            <a:custGeom>
              <a:avLst/>
              <a:gdLst>
                <a:gd name="connsiteX0" fmla="*/ 72388 w 141409"/>
                <a:gd name="connsiteY0" fmla="*/ 5050 h 242414"/>
                <a:gd name="connsiteX1" fmla="*/ 67674 w 141409"/>
                <a:gd name="connsiteY1" fmla="*/ 9091 h 242414"/>
                <a:gd name="connsiteX2" fmla="*/ 64308 w 141409"/>
                <a:gd name="connsiteY2" fmla="*/ 14478 h 242414"/>
                <a:gd name="connsiteX3" fmla="*/ 54880 w 141409"/>
                <a:gd name="connsiteY3" fmla="*/ 30639 h 242414"/>
                <a:gd name="connsiteX4" fmla="*/ 25925 w 141409"/>
                <a:gd name="connsiteY4" fmla="*/ 89222 h 242414"/>
                <a:gd name="connsiteX5" fmla="*/ 5050 w 141409"/>
                <a:gd name="connsiteY5" fmla="*/ 143092 h 242414"/>
                <a:gd name="connsiteX6" fmla="*/ 74408 w 141409"/>
                <a:gd name="connsiteY6" fmla="*/ 238711 h 242414"/>
                <a:gd name="connsiteX7" fmla="*/ 141073 w 141409"/>
                <a:gd name="connsiteY7" fmla="*/ 144439 h 242414"/>
                <a:gd name="connsiteX8" fmla="*/ 81142 w 141409"/>
                <a:gd name="connsiteY8" fmla="*/ 14478 h 242414"/>
                <a:gd name="connsiteX9" fmla="*/ 77775 w 141409"/>
                <a:gd name="connsiteY9" fmla="*/ 8417 h 242414"/>
                <a:gd name="connsiteX10" fmla="*/ 72388 w 141409"/>
                <a:gd name="connsiteY10" fmla="*/ 5050 h 242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1409" h="242414">
                  <a:moveTo>
                    <a:pt x="72388" y="5050"/>
                  </a:moveTo>
                  <a:cubicBezTo>
                    <a:pt x="71041" y="5050"/>
                    <a:pt x="69021" y="6397"/>
                    <a:pt x="67674" y="9091"/>
                  </a:cubicBezTo>
                  <a:cubicBezTo>
                    <a:pt x="67674" y="9091"/>
                    <a:pt x="66328" y="11111"/>
                    <a:pt x="64308" y="14478"/>
                  </a:cubicBezTo>
                  <a:cubicBezTo>
                    <a:pt x="60941" y="19865"/>
                    <a:pt x="57574" y="25252"/>
                    <a:pt x="54880" y="30639"/>
                  </a:cubicBezTo>
                  <a:cubicBezTo>
                    <a:pt x="47473" y="43433"/>
                    <a:pt x="36699" y="63634"/>
                    <a:pt x="25925" y="89222"/>
                  </a:cubicBezTo>
                  <a:cubicBezTo>
                    <a:pt x="18518" y="106730"/>
                    <a:pt x="11111" y="124911"/>
                    <a:pt x="5050" y="143092"/>
                  </a:cubicBezTo>
                  <a:cubicBezTo>
                    <a:pt x="26598" y="164640"/>
                    <a:pt x="55554" y="197636"/>
                    <a:pt x="74408" y="238711"/>
                  </a:cubicBezTo>
                  <a:cubicBezTo>
                    <a:pt x="89223" y="207063"/>
                    <a:pt x="111444" y="175414"/>
                    <a:pt x="141073" y="144439"/>
                  </a:cubicBezTo>
                  <a:cubicBezTo>
                    <a:pt x="120871" y="83162"/>
                    <a:pt x="92589" y="33332"/>
                    <a:pt x="81142" y="14478"/>
                  </a:cubicBezTo>
                  <a:cubicBezTo>
                    <a:pt x="78448" y="10437"/>
                    <a:pt x="77775" y="8417"/>
                    <a:pt x="77775" y="8417"/>
                  </a:cubicBezTo>
                  <a:cubicBezTo>
                    <a:pt x="74408" y="5050"/>
                    <a:pt x="72388" y="5050"/>
                    <a:pt x="72388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4086BB83-0162-4462-842F-4A24ACE53C06}"/>
                </a:ext>
              </a:extLst>
            </p:cNvPr>
            <p:cNvSpPr/>
            <p:nvPr/>
          </p:nvSpPr>
          <p:spPr>
            <a:xfrm>
              <a:off x="864631" y="5883656"/>
              <a:ext cx="141409" cy="329954"/>
            </a:xfrm>
            <a:custGeom>
              <a:avLst/>
              <a:gdLst>
                <a:gd name="connsiteX0" fmla="*/ 124912 w 141409"/>
                <a:gd name="connsiteY0" fmla="*/ 5050 h 329953"/>
                <a:gd name="connsiteX1" fmla="*/ 120871 w 141409"/>
                <a:gd name="connsiteY1" fmla="*/ 5724 h 329953"/>
                <a:gd name="connsiteX2" fmla="*/ 120871 w 141409"/>
                <a:gd name="connsiteY2" fmla="*/ 5724 h 329953"/>
                <a:gd name="connsiteX3" fmla="*/ 120871 w 141409"/>
                <a:gd name="connsiteY3" fmla="*/ 5724 h 329953"/>
                <a:gd name="connsiteX4" fmla="*/ 114811 w 141409"/>
                <a:gd name="connsiteY4" fmla="*/ 8417 h 329953"/>
                <a:gd name="connsiteX5" fmla="*/ 99997 w 141409"/>
                <a:gd name="connsiteY5" fmla="*/ 15151 h 329953"/>
                <a:gd name="connsiteX6" fmla="*/ 97976 w 141409"/>
                <a:gd name="connsiteY6" fmla="*/ 15824 h 329953"/>
                <a:gd name="connsiteX7" fmla="*/ 42759 w 141409"/>
                <a:gd name="connsiteY7" fmla="*/ 46126 h 329953"/>
                <a:gd name="connsiteX8" fmla="*/ 36699 w 141409"/>
                <a:gd name="connsiteY8" fmla="*/ 49493 h 329953"/>
                <a:gd name="connsiteX9" fmla="*/ 48147 w 141409"/>
                <a:gd name="connsiteY9" fmla="*/ 64981 h 329953"/>
                <a:gd name="connsiteX10" fmla="*/ 48147 w 141409"/>
                <a:gd name="connsiteY10" fmla="*/ 65654 h 329953"/>
                <a:gd name="connsiteX11" fmla="*/ 58921 w 141409"/>
                <a:gd name="connsiteY11" fmla="*/ 172047 h 329953"/>
                <a:gd name="connsiteX12" fmla="*/ 46126 w 141409"/>
                <a:gd name="connsiteY12" fmla="*/ 269013 h 329953"/>
                <a:gd name="connsiteX13" fmla="*/ 5050 w 141409"/>
                <a:gd name="connsiteY13" fmla="*/ 328270 h 329953"/>
                <a:gd name="connsiteX14" fmla="*/ 99323 w 141409"/>
                <a:gd name="connsiteY14" fmla="*/ 261606 h 329953"/>
                <a:gd name="connsiteX15" fmla="*/ 137032 w 141409"/>
                <a:gd name="connsiteY15" fmla="*/ 85182 h 329953"/>
                <a:gd name="connsiteX16" fmla="*/ 134339 w 141409"/>
                <a:gd name="connsiteY16" fmla="*/ 31985 h 329953"/>
                <a:gd name="connsiteX17" fmla="*/ 132319 w 141409"/>
                <a:gd name="connsiteY17" fmla="*/ 11784 h 329953"/>
                <a:gd name="connsiteX18" fmla="*/ 124912 w 141409"/>
                <a:gd name="connsiteY18" fmla="*/ 5050 h 329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1409" h="329953">
                  <a:moveTo>
                    <a:pt x="124912" y="5050"/>
                  </a:moveTo>
                  <a:cubicBezTo>
                    <a:pt x="124238" y="5050"/>
                    <a:pt x="122891" y="5050"/>
                    <a:pt x="120871" y="5724"/>
                  </a:cubicBezTo>
                  <a:lnTo>
                    <a:pt x="120871" y="5724"/>
                  </a:lnTo>
                  <a:lnTo>
                    <a:pt x="120871" y="5724"/>
                  </a:lnTo>
                  <a:cubicBezTo>
                    <a:pt x="120871" y="5724"/>
                    <a:pt x="118851" y="6397"/>
                    <a:pt x="114811" y="8417"/>
                  </a:cubicBezTo>
                  <a:cubicBezTo>
                    <a:pt x="111444" y="9764"/>
                    <a:pt x="106057" y="12457"/>
                    <a:pt x="99997" y="15151"/>
                  </a:cubicBezTo>
                  <a:lnTo>
                    <a:pt x="97976" y="15824"/>
                  </a:lnTo>
                  <a:cubicBezTo>
                    <a:pt x="79122" y="25252"/>
                    <a:pt x="60267" y="35352"/>
                    <a:pt x="42759" y="46126"/>
                  </a:cubicBezTo>
                  <a:cubicBezTo>
                    <a:pt x="40739" y="47473"/>
                    <a:pt x="38719" y="48820"/>
                    <a:pt x="36699" y="49493"/>
                  </a:cubicBezTo>
                  <a:cubicBezTo>
                    <a:pt x="42086" y="52187"/>
                    <a:pt x="46126" y="58247"/>
                    <a:pt x="48147" y="64981"/>
                  </a:cubicBezTo>
                  <a:cubicBezTo>
                    <a:pt x="48147" y="64981"/>
                    <a:pt x="48147" y="65654"/>
                    <a:pt x="48147" y="65654"/>
                  </a:cubicBezTo>
                  <a:cubicBezTo>
                    <a:pt x="50840" y="77775"/>
                    <a:pt x="58921" y="121544"/>
                    <a:pt x="58921" y="172047"/>
                  </a:cubicBezTo>
                  <a:cubicBezTo>
                    <a:pt x="58921" y="208409"/>
                    <a:pt x="54880" y="241405"/>
                    <a:pt x="46126" y="269013"/>
                  </a:cubicBezTo>
                  <a:cubicBezTo>
                    <a:pt x="36699" y="297968"/>
                    <a:pt x="19865" y="316823"/>
                    <a:pt x="5050" y="328270"/>
                  </a:cubicBezTo>
                  <a:cubicBezTo>
                    <a:pt x="42086" y="326250"/>
                    <a:pt x="75755" y="303355"/>
                    <a:pt x="99323" y="261606"/>
                  </a:cubicBezTo>
                  <a:cubicBezTo>
                    <a:pt x="130299" y="207063"/>
                    <a:pt x="137032" y="135685"/>
                    <a:pt x="137032" y="85182"/>
                  </a:cubicBezTo>
                  <a:cubicBezTo>
                    <a:pt x="137032" y="67674"/>
                    <a:pt x="136359" y="49493"/>
                    <a:pt x="134339" y="31985"/>
                  </a:cubicBezTo>
                  <a:cubicBezTo>
                    <a:pt x="132992" y="19191"/>
                    <a:pt x="132319" y="11784"/>
                    <a:pt x="132319" y="11784"/>
                  </a:cubicBezTo>
                  <a:cubicBezTo>
                    <a:pt x="131645" y="7744"/>
                    <a:pt x="129625" y="5050"/>
                    <a:pt x="124912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C2B76203-1259-4A7F-BFF6-7DCBA2F15A89}"/>
                </a:ext>
              </a:extLst>
            </p:cNvPr>
            <p:cNvSpPr/>
            <p:nvPr/>
          </p:nvSpPr>
          <p:spPr>
            <a:xfrm>
              <a:off x="823555" y="5841233"/>
              <a:ext cx="87539" cy="107740"/>
            </a:xfrm>
            <a:custGeom>
              <a:avLst/>
              <a:gdLst>
                <a:gd name="connsiteX0" fmla="*/ 62287 w 87539"/>
                <a:gd name="connsiteY0" fmla="*/ 5050 h 107739"/>
                <a:gd name="connsiteX1" fmla="*/ 60941 w 87539"/>
                <a:gd name="connsiteY1" fmla="*/ 5050 h 107739"/>
                <a:gd name="connsiteX2" fmla="*/ 60941 w 87539"/>
                <a:gd name="connsiteY2" fmla="*/ 5050 h 107739"/>
                <a:gd name="connsiteX3" fmla="*/ 60941 w 87539"/>
                <a:gd name="connsiteY3" fmla="*/ 5050 h 107739"/>
                <a:gd name="connsiteX4" fmla="*/ 57574 w 87539"/>
                <a:gd name="connsiteY4" fmla="*/ 6397 h 107739"/>
                <a:gd name="connsiteX5" fmla="*/ 57574 w 87539"/>
                <a:gd name="connsiteY5" fmla="*/ 6397 h 107739"/>
                <a:gd name="connsiteX6" fmla="*/ 57574 w 87539"/>
                <a:gd name="connsiteY6" fmla="*/ 6397 h 107739"/>
                <a:gd name="connsiteX7" fmla="*/ 36699 w 87539"/>
                <a:gd name="connsiteY7" fmla="*/ 20538 h 107739"/>
                <a:gd name="connsiteX8" fmla="*/ 5050 w 87539"/>
                <a:gd name="connsiteY8" fmla="*/ 45453 h 107739"/>
                <a:gd name="connsiteX9" fmla="*/ 31312 w 87539"/>
                <a:gd name="connsiteY9" fmla="*/ 108077 h 107739"/>
                <a:gd name="connsiteX10" fmla="*/ 85856 w 87539"/>
                <a:gd name="connsiteY10" fmla="*/ 71041 h 107739"/>
                <a:gd name="connsiteX11" fmla="*/ 70368 w 87539"/>
                <a:gd name="connsiteY11" fmla="*/ 11784 h 107739"/>
                <a:gd name="connsiteX12" fmla="*/ 70368 w 87539"/>
                <a:gd name="connsiteY12" fmla="*/ 11111 h 107739"/>
                <a:gd name="connsiteX13" fmla="*/ 62287 w 87539"/>
                <a:gd name="connsiteY13" fmla="*/ 5050 h 10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539" h="107739">
                  <a:moveTo>
                    <a:pt x="62287" y="5050"/>
                  </a:moveTo>
                  <a:cubicBezTo>
                    <a:pt x="61614" y="5050"/>
                    <a:pt x="61614" y="5050"/>
                    <a:pt x="60941" y="5050"/>
                  </a:cubicBezTo>
                  <a:lnTo>
                    <a:pt x="60941" y="5050"/>
                  </a:lnTo>
                  <a:lnTo>
                    <a:pt x="60941" y="5050"/>
                  </a:lnTo>
                  <a:cubicBezTo>
                    <a:pt x="59594" y="5050"/>
                    <a:pt x="58921" y="5724"/>
                    <a:pt x="57574" y="6397"/>
                  </a:cubicBezTo>
                  <a:lnTo>
                    <a:pt x="57574" y="6397"/>
                  </a:lnTo>
                  <a:lnTo>
                    <a:pt x="57574" y="6397"/>
                  </a:lnTo>
                  <a:cubicBezTo>
                    <a:pt x="57574" y="6397"/>
                    <a:pt x="49493" y="11784"/>
                    <a:pt x="36699" y="20538"/>
                  </a:cubicBezTo>
                  <a:cubicBezTo>
                    <a:pt x="29965" y="25252"/>
                    <a:pt x="18518" y="34005"/>
                    <a:pt x="5050" y="45453"/>
                  </a:cubicBezTo>
                  <a:cubicBezTo>
                    <a:pt x="15151" y="66327"/>
                    <a:pt x="23905" y="87202"/>
                    <a:pt x="31312" y="108077"/>
                  </a:cubicBezTo>
                  <a:cubicBezTo>
                    <a:pt x="47473" y="95283"/>
                    <a:pt x="65654" y="83162"/>
                    <a:pt x="85856" y="71041"/>
                  </a:cubicBezTo>
                  <a:cubicBezTo>
                    <a:pt x="79122" y="41413"/>
                    <a:pt x="73061" y="19865"/>
                    <a:pt x="70368" y="11784"/>
                  </a:cubicBezTo>
                  <a:cubicBezTo>
                    <a:pt x="70368" y="11784"/>
                    <a:pt x="70368" y="11111"/>
                    <a:pt x="70368" y="11111"/>
                  </a:cubicBezTo>
                  <a:cubicBezTo>
                    <a:pt x="68348" y="7070"/>
                    <a:pt x="65654" y="5050"/>
                    <a:pt x="62287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BC05C1F9-F3C8-4CA4-AC2D-72DB8796AC81}"/>
                </a:ext>
              </a:extLst>
            </p:cNvPr>
            <p:cNvSpPr/>
            <p:nvPr/>
          </p:nvSpPr>
          <p:spPr>
            <a:xfrm>
              <a:off x="641070" y="5841233"/>
              <a:ext cx="87539" cy="107740"/>
            </a:xfrm>
            <a:custGeom>
              <a:avLst/>
              <a:gdLst>
                <a:gd name="connsiteX0" fmla="*/ 27272 w 87539"/>
                <a:gd name="connsiteY0" fmla="*/ 5050 h 107739"/>
                <a:gd name="connsiteX1" fmla="*/ 19865 w 87539"/>
                <a:gd name="connsiteY1" fmla="*/ 11111 h 107739"/>
                <a:gd name="connsiteX2" fmla="*/ 19865 w 87539"/>
                <a:gd name="connsiteY2" fmla="*/ 11784 h 107739"/>
                <a:gd name="connsiteX3" fmla="*/ 5050 w 87539"/>
                <a:gd name="connsiteY3" fmla="*/ 70368 h 107739"/>
                <a:gd name="connsiteX4" fmla="*/ 59594 w 87539"/>
                <a:gd name="connsiteY4" fmla="*/ 107403 h 107739"/>
                <a:gd name="connsiteX5" fmla="*/ 85856 w 87539"/>
                <a:gd name="connsiteY5" fmla="*/ 44779 h 107739"/>
                <a:gd name="connsiteX6" fmla="*/ 54207 w 87539"/>
                <a:gd name="connsiteY6" fmla="*/ 19865 h 107739"/>
                <a:gd name="connsiteX7" fmla="*/ 32659 w 87539"/>
                <a:gd name="connsiteY7" fmla="*/ 6397 h 107739"/>
                <a:gd name="connsiteX8" fmla="*/ 32659 w 87539"/>
                <a:gd name="connsiteY8" fmla="*/ 6397 h 107739"/>
                <a:gd name="connsiteX9" fmla="*/ 32659 w 87539"/>
                <a:gd name="connsiteY9" fmla="*/ 6397 h 107739"/>
                <a:gd name="connsiteX10" fmla="*/ 29292 w 87539"/>
                <a:gd name="connsiteY10" fmla="*/ 5050 h 107739"/>
                <a:gd name="connsiteX11" fmla="*/ 29292 w 87539"/>
                <a:gd name="connsiteY11" fmla="*/ 5050 h 107739"/>
                <a:gd name="connsiteX12" fmla="*/ 29292 w 87539"/>
                <a:gd name="connsiteY12" fmla="*/ 5050 h 107739"/>
                <a:gd name="connsiteX13" fmla="*/ 27272 w 87539"/>
                <a:gd name="connsiteY13" fmla="*/ 5050 h 10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539" h="107739">
                  <a:moveTo>
                    <a:pt x="27272" y="5050"/>
                  </a:moveTo>
                  <a:cubicBezTo>
                    <a:pt x="23905" y="5050"/>
                    <a:pt x="21211" y="7070"/>
                    <a:pt x="19865" y="11111"/>
                  </a:cubicBezTo>
                  <a:cubicBezTo>
                    <a:pt x="19865" y="11111"/>
                    <a:pt x="19865" y="11784"/>
                    <a:pt x="19865" y="11784"/>
                  </a:cubicBezTo>
                  <a:cubicBezTo>
                    <a:pt x="17171" y="19865"/>
                    <a:pt x="10437" y="41413"/>
                    <a:pt x="5050" y="70368"/>
                  </a:cubicBezTo>
                  <a:cubicBezTo>
                    <a:pt x="25252" y="82488"/>
                    <a:pt x="43433" y="94609"/>
                    <a:pt x="59594" y="107403"/>
                  </a:cubicBezTo>
                  <a:cubicBezTo>
                    <a:pt x="67001" y="87202"/>
                    <a:pt x="75755" y="66327"/>
                    <a:pt x="85856" y="44779"/>
                  </a:cubicBezTo>
                  <a:cubicBezTo>
                    <a:pt x="75082" y="36026"/>
                    <a:pt x="64308" y="27272"/>
                    <a:pt x="54207" y="19865"/>
                  </a:cubicBezTo>
                  <a:cubicBezTo>
                    <a:pt x="40739" y="11784"/>
                    <a:pt x="32659" y="6397"/>
                    <a:pt x="32659" y="6397"/>
                  </a:cubicBezTo>
                  <a:lnTo>
                    <a:pt x="32659" y="6397"/>
                  </a:lnTo>
                  <a:lnTo>
                    <a:pt x="32659" y="6397"/>
                  </a:lnTo>
                  <a:cubicBezTo>
                    <a:pt x="31312" y="5724"/>
                    <a:pt x="29965" y="5050"/>
                    <a:pt x="29292" y="5050"/>
                  </a:cubicBezTo>
                  <a:lnTo>
                    <a:pt x="29292" y="5050"/>
                  </a:lnTo>
                  <a:lnTo>
                    <a:pt x="29292" y="5050"/>
                  </a:lnTo>
                  <a:cubicBezTo>
                    <a:pt x="28619" y="5050"/>
                    <a:pt x="27945" y="5050"/>
                    <a:pt x="27272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B8A2DDDF-7FE0-4CED-8469-57FD289C88D6}"/>
                </a:ext>
              </a:extLst>
            </p:cNvPr>
            <p:cNvSpPr/>
            <p:nvPr/>
          </p:nvSpPr>
          <p:spPr>
            <a:xfrm>
              <a:off x="450504" y="5976581"/>
              <a:ext cx="94273" cy="101006"/>
            </a:xfrm>
            <a:custGeom>
              <a:avLst/>
              <a:gdLst>
                <a:gd name="connsiteX0" fmla="*/ 35352 w 94272"/>
                <a:gd name="connsiteY0" fmla="*/ 5050 h 101006"/>
                <a:gd name="connsiteX1" fmla="*/ 17845 w 94272"/>
                <a:gd name="connsiteY1" fmla="*/ 5050 h 101006"/>
                <a:gd name="connsiteX2" fmla="*/ 7070 w 94272"/>
                <a:gd name="connsiteY2" fmla="*/ 11784 h 101006"/>
                <a:gd name="connsiteX3" fmla="*/ 5050 w 94272"/>
                <a:gd name="connsiteY3" fmla="*/ 19865 h 101006"/>
                <a:gd name="connsiteX4" fmla="*/ 43433 w 94272"/>
                <a:gd name="connsiteY4" fmla="*/ 95956 h 101006"/>
                <a:gd name="connsiteX5" fmla="*/ 92589 w 94272"/>
                <a:gd name="connsiteY5" fmla="*/ 74408 h 101006"/>
                <a:gd name="connsiteX6" fmla="*/ 86529 w 94272"/>
                <a:gd name="connsiteY6" fmla="*/ 7744 h 101006"/>
                <a:gd name="connsiteX7" fmla="*/ 40739 w 94272"/>
                <a:gd name="connsiteY7" fmla="*/ 5050 h 101006"/>
                <a:gd name="connsiteX8" fmla="*/ 35352 w 94272"/>
                <a:gd name="connsiteY8" fmla="*/ 5050 h 101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272" h="101006">
                  <a:moveTo>
                    <a:pt x="35352" y="5050"/>
                  </a:moveTo>
                  <a:cubicBezTo>
                    <a:pt x="24578" y="5050"/>
                    <a:pt x="17845" y="5050"/>
                    <a:pt x="17845" y="5050"/>
                  </a:cubicBezTo>
                  <a:cubicBezTo>
                    <a:pt x="13804" y="5050"/>
                    <a:pt x="9764" y="7744"/>
                    <a:pt x="7070" y="11784"/>
                  </a:cubicBezTo>
                  <a:cubicBezTo>
                    <a:pt x="5724" y="13804"/>
                    <a:pt x="5050" y="17171"/>
                    <a:pt x="5050" y="19865"/>
                  </a:cubicBezTo>
                  <a:cubicBezTo>
                    <a:pt x="5724" y="27272"/>
                    <a:pt x="11111" y="54880"/>
                    <a:pt x="43433" y="95956"/>
                  </a:cubicBezTo>
                  <a:cubicBezTo>
                    <a:pt x="60267" y="87875"/>
                    <a:pt x="77102" y="80468"/>
                    <a:pt x="92589" y="74408"/>
                  </a:cubicBezTo>
                  <a:cubicBezTo>
                    <a:pt x="89223" y="54207"/>
                    <a:pt x="87202" y="31312"/>
                    <a:pt x="86529" y="7744"/>
                  </a:cubicBezTo>
                  <a:cubicBezTo>
                    <a:pt x="66328" y="5724"/>
                    <a:pt x="50840" y="5050"/>
                    <a:pt x="40739" y="5050"/>
                  </a:cubicBezTo>
                  <a:cubicBezTo>
                    <a:pt x="39393" y="5050"/>
                    <a:pt x="37372" y="5050"/>
                    <a:pt x="35352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0002CF86-123E-4E35-A49C-7477C3315FC1}"/>
                </a:ext>
              </a:extLst>
            </p:cNvPr>
            <p:cNvSpPr/>
            <p:nvPr/>
          </p:nvSpPr>
          <p:spPr>
            <a:xfrm>
              <a:off x="1006040" y="5976581"/>
              <a:ext cx="94273" cy="101006"/>
            </a:xfrm>
            <a:custGeom>
              <a:avLst/>
              <a:gdLst>
                <a:gd name="connsiteX0" fmla="*/ 62287 w 94272"/>
                <a:gd name="connsiteY0" fmla="*/ 5050 h 101006"/>
                <a:gd name="connsiteX1" fmla="*/ 56227 w 94272"/>
                <a:gd name="connsiteY1" fmla="*/ 5050 h 101006"/>
                <a:gd name="connsiteX2" fmla="*/ 11111 w 94272"/>
                <a:gd name="connsiteY2" fmla="*/ 7744 h 101006"/>
                <a:gd name="connsiteX3" fmla="*/ 5050 w 94272"/>
                <a:gd name="connsiteY3" fmla="*/ 74408 h 101006"/>
                <a:gd name="connsiteX4" fmla="*/ 54207 w 94272"/>
                <a:gd name="connsiteY4" fmla="*/ 95956 h 101006"/>
                <a:gd name="connsiteX5" fmla="*/ 92589 w 94272"/>
                <a:gd name="connsiteY5" fmla="*/ 19865 h 101006"/>
                <a:gd name="connsiteX6" fmla="*/ 90569 w 94272"/>
                <a:gd name="connsiteY6" fmla="*/ 11784 h 101006"/>
                <a:gd name="connsiteX7" fmla="*/ 79795 w 94272"/>
                <a:gd name="connsiteY7" fmla="*/ 5050 h 101006"/>
                <a:gd name="connsiteX8" fmla="*/ 62287 w 94272"/>
                <a:gd name="connsiteY8" fmla="*/ 5050 h 101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272" h="101006">
                  <a:moveTo>
                    <a:pt x="62287" y="5050"/>
                  </a:moveTo>
                  <a:cubicBezTo>
                    <a:pt x="60267" y="5050"/>
                    <a:pt x="58247" y="5050"/>
                    <a:pt x="56227" y="5050"/>
                  </a:cubicBezTo>
                  <a:cubicBezTo>
                    <a:pt x="46800" y="5724"/>
                    <a:pt x="31312" y="5724"/>
                    <a:pt x="11111" y="7744"/>
                  </a:cubicBezTo>
                  <a:cubicBezTo>
                    <a:pt x="10437" y="30639"/>
                    <a:pt x="8417" y="52860"/>
                    <a:pt x="5050" y="74408"/>
                  </a:cubicBezTo>
                  <a:cubicBezTo>
                    <a:pt x="21211" y="80468"/>
                    <a:pt x="38046" y="87875"/>
                    <a:pt x="54207" y="95956"/>
                  </a:cubicBezTo>
                  <a:cubicBezTo>
                    <a:pt x="87202" y="54880"/>
                    <a:pt x="91916" y="27272"/>
                    <a:pt x="92589" y="19865"/>
                  </a:cubicBezTo>
                  <a:cubicBezTo>
                    <a:pt x="92589" y="17171"/>
                    <a:pt x="91243" y="13131"/>
                    <a:pt x="90569" y="11784"/>
                  </a:cubicBezTo>
                  <a:cubicBezTo>
                    <a:pt x="87876" y="7744"/>
                    <a:pt x="83836" y="5724"/>
                    <a:pt x="79795" y="5050"/>
                  </a:cubicBezTo>
                  <a:cubicBezTo>
                    <a:pt x="79795" y="5724"/>
                    <a:pt x="73061" y="5050"/>
                    <a:pt x="62287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F07D0F8F-618E-4003-AB61-98F9F0C5098A}"/>
                </a:ext>
              </a:extLst>
            </p:cNvPr>
            <p:cNvSpPr/>
            <p:nvPr/>
          </p:nvSpPr>
          <p:spPr>
            <a:xfrm>
              <a:off x="918501" y="6061426"/>
              <a:ext cx="215481" cy="154876"/>
            </a:xfrm>
            <a:custGeom>
              <a:avLst/>
              <a:gdLst>
                <a:gd name="connsiteX0" fmla="*/ 89896 w 215480"/>
                <a:gd name="connsiteY0" fmla="*/ 5050 h 154876"/>
                <a:gd name="connsiteX1" fmla="*/ 58921 w 215480"/>
                <a:gd name="connsiteY1" fmla="*/ 92589 h 154876"/>
                <a:gd name="connsiteX2" fmla="*/ 5050 w 215480"/>
                <a:gd name="connsiteY2" fmla="*/ 150499 h 154876"/>
                <a:gd name="connsiteX3" fmla="*/ 209084 w 215480"/>
                <a:gd name="connsiteY3" fmla="*/ 86529 h 154876"/>
                <a:gd name="connsiteX4" fmla="*/ 209084 w 215480"/>
                <a:gd name="connsiteY4" fmla="*/ 86529 h 154876"/>
                <a:gd name="connsiteX5" fmla="*/ 211104 w 215480"/>
                <a:gd name="connsiteY5" fmla="*/ 79122 h 154876"/>
                <a:gd name="connsiteX6" fmla="*/ 205717 w 215480"/>
                <a:gd name="connsiteY6" fmla="*/ 67674 h 154876"/>
                <a:gd name="connsiteX7" fmla="*/ 200330 w 215480"/>
                <a:gd name="connsiteY7" fmla="*/ 64307 h 154876"/>
                <a:gd name="connsiteX8" fmla="*/ 200330 w 215480"/>
                <a:gd name="connsiteY8" fmla="*/ 64307 h 154876"/>
                <a:gd name="connsiteX9" fmla="*/ 200330 w 215480"/>
                <a:gd name="connsiteY9" fmla="*/ 64307 h 154876"/>
                <a:gd name="connsiteX10" fmla="*/ 189556 w 215480"/>
                <a:gd name="connsiteY10" fmla="*/ 56900 h 154876"/>
                <a:gd name="connsiteX11" fmla="*/ 185516 w 215480"/>
                <a:gd name="connsiteY11" fmla="*/ 54207 h 154876"/>
                <a:gd name="connsiteX12" fmla="*/ 134339 w 215480"/>
                <a:gd name="connsiteY12" fmla="*/ 25252 h 154876"/>
                <a:gd name="connsiteX13" fmla="*/ 89896 w 215480"/>
                <a:gd name="connsiteY13" fmla="*/ 5050 h 154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5480" h="154876">
                  <a:moveTo>
                    <a:pt x="89896" y="5050"/>
                  </a:moveTo>
                  <a:cubicBezTo>
                    <a:pt x="83162" y="38719"/>
                    <a:pt x="73061" y="68348"/>
                    <a:pt x="58921" y="92589"/>
                  </a:cubicBezTo>
                  <a:cubicBezTo>
                    <a:pt x="44106" y="118177"/>
                    <a:pt x="25925" y="137705"/>
                    <a:pt x="5050" y="150499"/>
                  </a:cubicBezTo>
                  <a:cubicBezTo>
                    <a:pt x="160601" y="141745"/>
                    <a:pt x="204370" y="91916"/>
                    <a:pt x="209084" y="86529"/>
                  </a:cubicBezTo>
                  <a:lnTo>
                    <a:pt x="209084" y="86529"/>
                  </a:lnTo>
                  <a:cubicBezTo>
                    <a:pt x="210430" y="84509"/>
                    <a:pt x="211104" y="81815"/>
                    <a:pt x="211104" y="79122"/>
                  </a:cubicBezTo>
                  <a:cubicBezTo>
                    <a:pt x="211104" y="74408"/>
                    <a:pt x="209084" y="70368"/>
                    <a:pt x="205717" y="67674"/>
                  </a:cubicBezTo>
                  <a:cubicBezTo>
                    <a:pt x="205717" y="67674"/>
                    <a:pt x="203697" y="66327"/>
                    <a:pt x="200330" y="64307"/>
                  </a:cubicBezTo>
                  <a:lnTo>
                    <a:pt x="200330" y="64307"/>
                  </a:lnTo>
                  <a:lnTo>
                    <a:pt x="200330" y="64307"/>
                  </a:lnTo>
                  <a:cubicBezTo>
                    <a:pt x="197636" y="62287"/>
                    <a:pt x="194269" y="60267"/>
                    <a:pt x="189556" y="56900"/>
                  </a:cubicBezTo>
                  <a:cubicBezTo>
                    <a:pt x="188209" y="56227"/>
                    <a:pt x="186862" y="55553"/>
                    <a:pt x="185516" y="54207"/>
                  </a:cubicBezTo>
                  <a:cubicBezTo>
                    <a:pt x="174068" y="46800"/>
                    <a:pt x="156560" y="36026"/>
                    <a:pt x="134339" y="25252"/>
                  </a:cubicBezTo>
                  <a:cubicBezTo>
                    <a:pt x="119525" y="17171"/>
                    <a:pt x="104710" y="10437"/>
                    <a:pt x="89896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F489A211-D3EE-4EE7-B6CA-7CE946ACC505}"/>
                </a:ext>
              </a:extLst>
            </p:cNvPr>
            <p:cNvSpPr/>
            <p:nvPr/>
          </p:nvSpPr>
          <p:spPr>
            <a:xfrm>
              <a:off x="420202" y="6061426"/>
              <a:ext cx="215481" cy="154876"/>
            </a:xfrm>
            <a:custGeom>
              <a:avLst/>
              <a:gdLst>
                <a:gd name="connsiteX0" fmla="*/ 125585 w 215480"/>
                <a:gd name="connsiteY0" fmla="*/ 5050 h 154876"/>
                <a:gd name="connsiteX1" fmla="*/ 15151 w 215480"/>
                <a:gd name="connsiteY1" fmla="*/ 63634 h 154876"/>
                <a:gd name="connsiteX2" fmla="*/ 10437 w 215480"/>
                <a:gd name="connsiteY2" fmla="*/ 67001 h 154876"/>
                <a:gd name="connsiteX3" fmla="*/ 5050 w 215480"/>
                <a:gd name="connsiteY3" fmla="*/ 78448 h 154876"/>
                <a:gd name="connsiteX4" fmla="*/ 7070 w 215480"/>
                <a:gd name="connsiteY4" fmla="*/ 85855 h 154876"/>
                <a:gd name="connsiteX5" fmla="*/ 7070 w 215480"/>
                <a:gd name="connsiteY5" fmla="*/ 86529 h 154876"/>
                <a:gd name="connsiteX6" fmla="*/ 8417 w 215480"/>
                <a:gd name="connsiteY6" fmla="*/ 87875 h 154876"/>
                <a:gd name="connsiteX7" fmla="*/ 9091 w 215480"/>
                <a:gd name="connsiteY7" fmla="*/ 88549 h 154876"/>
                <a:gd name="connsiteX8" fmla="*/ 16498 w 215480"/>
                <a:gd name="connsiteY8" fmla="*/ 95283 h 154876"/>
                <a:gd name="connsiteX9" fmla="*/ 53534 w 215480"/>
                <a:gd name="connsiteY9" fmla="*/ 117504 h 154876"/>
                <a:gd name="connsiteX10" fmla="*/ 211104 w 215480"/>
                <a:gd name="connsiteY10" fmla="*/ 149826 h 154876"/>
                <a:gd name="connsiteX11" fmla="*/ 157234 w 215480"/>
                <a:gd name="connsiteY11" fmla="*/ 91916 h 154876"/>
                <a:gd name="connsiteX12" fmla="*/ 125585 w 215480"/>
                <a:gd name="connsiteY12" fmla="*/ 5050 h 154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5480" h="154876">
                  <a:moveTo>
                    <a:pt x="125585" y="5050"/>
                  </a:moveTo>
                  <a:cubicBezTo>
                    <a:pt x="73061" y="24578"/>
                    <a:pt x="31312" y="52187"/>
                    <a:pt x="15151" y="63634"/>
                  </a:cubicBezTo>
                  <a:cubicBezTo>
                    <a:pt x="11784" y="65654"/>
                    <a:pt x="10437" y="67001"/>
                    <a:pt x="10437" y="67001"/>
                  </a:cubicBezTo>
                  <a:cubicBezTo>
                    <a:pt x="7070" y="69694"/>
                    <a:pt x="5050" y="73735"/>
                    <a:pt x="5050" y="78448"/>
                  </a:cubicBezTo>
                  <a:cubicBezTo>
                    <a:pt x="5050" y="81142"/>
                    <a:pt x="5724" y="83835"/>
                    <a:pt x="7070" y="85855"/>
                  </a:cubicBezTo>
                  <a:cubicBezTo>
                    <a:pt x="7070" y="85855"/>
                    <a:pt x="7070" y="85855"/>
                    <a:pt x="7070" y="86529"/>
                  </a:cubicBezTo>
                  <a:cubicBezTo>
                    <a:pt x="7744" y="87202"/>
                    <a:pt x="7744" y="87202"/>
                    <a:pt x="8417" y="87875"/>
                  </a:cubicBezTo>
                  <a:cubicBezTo>
                    <a:pt x="8417" y="87875"/>
                    <a:pt x="9091" y="88549"/>
                    <a:pt x="9091" y="88549"/>
                  </a:cubicBezTo>
                  <a:cubicBezTo>
                    <a:pt x="10437" y="89896"/>
                    <a:pt x="12457" y="92589"/>
                    <a:pt x="16498" y="95283"/>
                  </a:cubicBezTo>
                  <a:cubicBezTo>
                    <a:pt x="23232" y="100670"/>
                    <a:pt x="34679" y="109423"/>
                    <a:pt x="53534" y="117504"/>
                  </a:cubicBezTo>
                  <a:cubicBezTo>
                    <a:pt x="92589" y="135012"/>
                    <a:pt x="147133" y="146459"/>
                    <a:pt x="211104" y="149826"/>
                  </a:cubicBezTo>
                  <a:cubicBezTo>
                    <a:pt x="190229" y="137032"/>
                    <a:pt x="171375" y="117504"/>
                    <a:pt x="157234" y="91916"/>
                  </a:cubicBezTo>
                  <a:cubicBezTo>
                    <a:pt x="143093" y="68348"/>
                    <a:pt x="132319" y="38719"/>
                    <a:pt x="125585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EE476759-5C4C-4AB7-A98E-313293C57FC2}"/>
                </a:ext>
              </a:extLst>
            </p:cNvPr>
            <p:cNvSpPr/>
            <p:nvPr/>
          </p:nvSpPr>
          <p:spPr>
            <a:xfrm>
              <a:off x="789886" y="6217649"/>
              <a:ext cx="215481" cy="40402"/>
            </a:xfrm>
            <a:custGeom>
              <a:avLst/>
              <a:gdLst>
                <a:gd name="connsiteX0" fmla="*/ 198983 w 215480"/>
                <a:gd name="connsiteY0" fmla="*/ 5050 h 40402"/>
                <a:gd name="connsiteX1" fmla="*/ 161274 w 215480"/>
                <a:gd name="connsiteY1" fmla="*/ 9091 h 40402"/>
                <a:gd name="connsiteX2" fmla="*/ 153193 w 215480"/>
                <a:gd name="connsiteY2" fmla="*/ 10437 h 40402"/>
                <a:gd name="connsiteX3" fmla="*/ 123565 w 215480"/>
                <a:gd name="connsiteY3" fmla="*/ 11784 h 40402"/>
                <a:gd name="connsiteX4" fmla="*/ 99323 w 215480"/>
                <a:gd name="connsiteY4" fmla="*/ 11111 h 40402"/>
                <a:gd name="connsiteX5" fmla="*/ 98650 w 215480"/>
                <a:gd name="connsiteY5" fmla="*/ 11111 h 40402"/>
                <a:gd name="connsiteX6" fmla="*/ 72388 w 215480"/>
                <a:gd name="connsiteY6" fmla="*/ 10437 h 40402"/>
                <a:gd name="connsiteX7" fmla="*/ 7070 w 215480"/>
                <a:gd name="connsiteY7" fmla="*/ 17171 h 40402"/>
                <a:gd name="connsiteX8" fmla="*/ 5050 w 215480"/>
                <a:gd name="connsiteY8" fmla="*/ 20538 h 40402"/>
                <a:gd name="connsiteX9" fmla="*/ 7744 w 215480"/>
                <a:gd name="connsiteY9" fmla="*/ 21211 h 40402"/>
                <a:gd name="connsiteX10" fmla="*/ 9091 w 215480"/>
                <a:gd name="connsiteY10" fmla="*/ 21211 h 40402"/>
                <a:gd name="connsiteX11" fmla="*/ 33332 w 215480"/>
                <a:gd name="connsiteY11" fmla="*/ 20538 h 40402"/>
                <a:gd name="connsiteX12" fmla="*/ 99997 w 215480"/>
                <a:gd name="connsiteY12" fmla="*/ 29965 h 40402"/>
                <a:gd name="connsiteX13" fmla="*/ 157234 w 215480"/>
                <a:gd name="connsiteY13" fmla="*/ 38719 h 40402"/>
                <a:gd name="connsiteX14" fmla="*/ 209084 w 215480"/>
                <a:gd name="connsiteY14" fmla="*/ 24578 h 40402"/>
                <a:gd name="connsiteX15" fmla="*/ 212451 w 215480"/>
                <a:gd name="connsiteY15" fmla="*/ 15151 h 40402"/>
                <a:gd name="connsiteX16" fmla="*/ 198983 w 215480"/>
                <a:gd name="connsiteY16" fmla="*/ 5050 h 40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5480" h="40402">
                  <a:moveTo>
                    <a:pt x="198983" y="5050"/>
                  </a:moveTo>
                  <a:cubicBezTo>
                    <a:pt x="190903" y="5050"/>
                    <a:pt x="179455" y="6397"/>
                    <a:pt x="161274" y="9091"/>
                  </a:cubicBezTo>
                  <a:cubicBezTo>
                    <a:pt x="158580" y="9764"/>
                    <a:pt x="155887" y="9764"/>
                    <a:pt x="153193" y="10437"/>
                  </a:cubicBezTo>
                  <a:cubicBezTo>
                    <a:pt x="145113" y="11784"/>
                    <a:pt x="135686" y="11784"/>
                    <a:pt x="123565" y="11784"/>
                  </a:cubicBezTo>
                  <a:cubicBezTo>
                    <a:pt x="116158" y="11784"/>
                    <a:pt x="108077" y="11784"/>
                    <a:pt x="99323" y="11111"/>
                  </a:cubicBezTo>
                  <a:lnTo>
                    <a:pt x="98650" y="11111"/>
                  </a:lnTo>
                  <a:cubicBezTo>
                    <a:pt x="90569" y="11111"/>
                    <a:pt x="81142" y="10437"/>
                    <a:pt x="72388" y="10437"/>
                  </a:cubicBezTo>
                  <a:cubicBezTo>
                    <a:pt x="53534" y="10437"/>
                    <a:pt x="28619" y="11111"/>
                    <a:pt x="7070" y="17171"/>
                  </a:cubicBezTo>
                  <a:cubicBezTo>
                    <a:pt x="5724" y="18518"/>
                    <a:pt x="5050" y="19865"/>
                    <a:pt x="5050" y="20538"/>
                  </a:cubicBezTo>
                  <a:cubicBezTo>
                    <a:pt x="5050" y="21211"/>
                    <a:pt x="6397" y="21211"/>
                    <a:pt x="7744" y="21211"/>
                  </a:cubicBezTo>
                  <a:cubicBezTo>
                    <a:pt x="7744" y="21211"/>
                    <a:pt x="8417" y="21211"/>
                    <a:pt x="9091" y="21211"/>
                  </a:cubicBezTo>
                  <a:cubicBezTo>
                    <a:pt x="17171" y="20538"/>
                    <a:pt x="25252" y="20538"/>
                    <a:pt x="33332" y="20538"/>
                  </a:cubicBezTo>
                  <a:cubicBezTo>
                    <a:pt x="61614" y="20538"/>
                    <a:pt x="81142" y="25252"/>
                    <a:pt x="99997" y="29965"/>
                  </a:cubicBezTo>
                  <a:cubicBezTo>
                    <a:pt x="117504" y="34679"/>
                    <a:pt x="134339" y="38719"/>
                    <a:pt x="157234" y="38719"/>
                  </a:cubicBezTo>
                  <a:cubicBezTo>
                    <a:pt x="182149" y="38719"/>
                    <a:pt x="201677" y="33332"/>
                    <a:pt x="209084" y="24578"/>
                  </a:cubicBezTo>
                  <a:cubicBezTo>
                    <a:pt x="211777" y="21885"/>
                    <a:pt x="213124" y="18518"/>
                    <a:pt x="212451" y="15151"/>
                  </a:cubicBezTo>
                  <a:cubicBezTo>
                    <a:pt x="211777" y="8417"/>
                    <a:pt x="209757" y="5050"/>
                    <a:pt x="198983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9EB2A4CB-A699-4DD3-97BB-7A6D0957E137}"/>
                </a:ext>
              </a:extLst>
            </p:cNvPr>
            <p:cNvSpPr/>
            <p:nvPr/>
          </p:nvSpPr>
          <p:spPr>
            <a:xfrm>
              <a:off x="546797" y="6217649"/>
              <a:ext cx="215481" cy="40402"/>
            </a:xfrm>
            <a:custGeom>
              <a:avLst/>
              <a:gdLst>
                <a:gd name="connsiteX0" fmla="*/ 18518 w 215480"/>
                <a:gd name="connsiteY0" fmla="*/ 5050 h 40402"/>
                <a:gd name="connsiteX1" fmla="*/ 5050 w 215480"/>
                <a:gd name="connsiteY1" fmla="*/ 14478 h 40402"/>
                <a:gd name="connsiteX2" fmla="*/ 8417 w 215480"/>
                <a:gd name="connsiteY2" fmla="*/ 23905 h 40402"/>
                <a:gd name="connsiteX3" fmla="*/ 60941 w 215480"/>
                <a:gd name="connsiteY3" fmla="*/ 38046 h 40402"/>
                <a:gd name="connsiteX4" fmla="*/ 118178 w 215480"/>
                <a:gd name="connsiteY4" fmla="*/ 29292 h 40402"/>
                <a:gd name="connsiteX5" fmla="*/ 184842 w 215480"/>
                <a:gd name="connsiteY5" fmla="*/ 19865 h 40402"/>
                <a:gd name="connsiteX6" fmla="*/ 209757 w 215480"/>
                <a:gd name="connsiteY6" fmla="*/ 21211 h 40402"/>
                <a:gd name="connsiteX7" fmla="*/ 211104 w 215480"/>
                <a:gd name="connsiteY7" fmla="*/ 21211 h 40402"/>
                <a:gd name="connsiteX8" fmla="*/ 213797 w 215480"/>
                <a:gd name="connsiteY8" fmla="*/ 20538 h 40402"/>
                <a:gd name="connsiteX9" fmla="*/ 211777 w 215480"/>
                <a:gd name="connsiteY9" fmla="*/ 18518 h 40402"/>
                <a:gd name="connsiteX10" fmla="*/ 146460 w 215480"/>
                <a:gd name="connsiteY10" fmla="*/ 11784 h 40402"/>
                <a:gd name="connsiteX11" fmla="*/ 146460 w 215480"/>
                <a:gd name="connsiteY11" fmla="*/ 11784 h 40402"/>
                <a:gd name="connsiteX12" fmla="*/ 120198 w 215480"/>
                <a:gd name="connsiteY12" fmla="*/ 12457 h 40402"/>
                <a:gd name="connsiteX13" fmla="*/ 119525 w 215480"/>
                <a:gd name="connsiteY13" fmla="*/ 12457 h 40402"/>
                <a:gd name="connsiteX14" fmla="*/ 95283 w 215480"/>
                <a:gd name="connsiteY14" fmla="*/ 13131 h 40402"/>
                <a:gd name="connsiteX15" fmla="*/ 65654 w 215480"/>
                <a:gd name="connsiteY15" fmla="*/ 11784 h 40402"/>
                <a:gd name="connsiteX16" fmla="*/ 56900 w 215480"/>
                <a:gd name="connsiteY16" fmla="*/ 10437 h 40402"/>
                <a:gd name="connsiteX17" fmla="*/ 18518 w 215480"/>
                <a:gd name="connsiteY17" fmla="*/ 5050 h 40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5480" h="40402">
                  <a:moveTo>
                    <a:pt x="18518" y="5050"/>
                  </a:moveTo>
                  <a:cubicBezTo>
                    <a:pt x="7744" y="5050"/>
                    <a:pt x="5724" y="7744"/>
                    <a:pt x="5050" y="14478"/>
                  </a:cubicBezTo>
                  <a:cubicBezTo>
                    <a:pt x="5050" y="17844"/>
                    <a:pt x="5724" y="21211"/>
                    <a:pt x="8417" y="23905"/>
                  </a:cubicBezTo>
                  <a:cubicBezTo>
                    <a:pt x="16498" y="32659"/>
                    <a:pt x="36026" y="38046"/>
                    <a:pt x="60941" y="38046"/>
                  </a:cubicBezTo>
                  <a:cubicBezTo>
                    <a:pt x="83836" y="38046"/>
                    <a:pt x="100670" y="34005"/>
                    <a:pt x="118178" y="29292"/>
                  </a:cubicBezTo>
                  <a:cubicBezTo>
                    <a:pt x="137032" y="24578"/>
                    <a:pt x="155887" y="19865"/>
                    <a:pt x="184842" y="19865"/>
                  </a:cubicBezTo>
                  <a:cubicBezTo>
                    <a:pt x="192923" y="19865"/>
                    <a:pt x="201003" y="20538"/>
                    <a:pt x="209757" y="21211"/>
                  </a:cubicBezTo>
                  <a:cubicBezTo>
                    <a:pt x="210430" y="21211"/>
                    <a:pt x="210430" y="21211"/>
                    <a:pt x="211104" y="21211"/>
                  </a:cubicBezTo>
                  <a:cubicBezTo>
                    <a:pt x="212451" y="21211"/>
                    <a:pt x="213797" y="21211"/>
                    <a:pt x="213797" y="20538"/>
                  </a:cubicBezTo>
                  <a:cubicBezTo>
                    <a:pt x="213797" y="19865"/>
                    <a:pt x="213124" y="18518"/>
                    <a:pt x="211777" y="18518"/>
                  </a:cubicBezTo>
                  <a:cubicBezTo>
                    <a:pt x="190229" y="12457"/>
                    <a:pt x="165314" y="11784"/>
                    <a:pt x="146460" y="11784"/>
                  </a:cubicBezTo>
                  <a:lnTo>
                    <a:pt x="146460" y="11784"/>
                  </a:lnTo>
                  <a:cubicBezTo>
                    <a:pt x="137032" y="11784"/>
                    <a:pt x="128278" y="11784"/>
                    <a:pt x="120198" y="12457"/>
                  </a:cubicBezTo>
                  <a:lnTo>
                    <a:pt x="119525" y="12457"/>
                  </a:lnTo>
                  <a:cubicBezTo>
                    <a:pt x="110771" y="12457"/>
                    <a:pt x="103363" y="13131"/>
                    <a:pt x="95283" y="13131"/>
                  </a:cubicBezTo>
                  <a:cubicBezTo>
                    <a:pt x="82489" y="13131"/>
                    <a:pt x="73061" y="12457"/>
                    <a:pt x="65654" y="11784"/>
                  </a:cubicBezTo>
                  <a:cubicBezTo>
                    <a:pt x="62961" y="11111"/>
                    <a:pt x="59594" y="11111"/>
                    <a:pt x="56900" y="10437"/>
                  </a:cubicBezTo>
                  <a:cubicBezTo>
                    <a:pt x="38046" y="7070"/>
                    <a:pt x="26598" y="5050"/>
                    <a:pt x="18518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CF7E8C58-1ADE-48E6-8B55-A53D510966E9}"/>
                </a:ext>
              </a:extLst>
            </p:cNvPr>
            <p:cNvSpPr/>
            <p:nvPr/>
          </p:nvSpPr>
          <p:spPr>
            <a:xfrm>
              <a:off x="447810" y="6279600"/>
              <a:ext cx="666644" cy="215480"/>
            </a:xfrm>
            <a:custGeom>
              <a:avLst/>
              <a:gdLst>
                <a:gd name="connsiteX0" fmla="*/ 617151 w 666643"/>
                <a:gd name="connsiteY0" fmla="*/ 5724 h 215479"/>
                <a:gd name="connsiteX1" fmla="*/ 586175 w 666643"/>
                <a:gd name="connsiteY1" fmla="*/ 139725 h 215479"/>
                <a:gd name="connsiteX2" fmla="*/ 553853 w 666643"/>
                <a:gd name="connsiteY2" fmla="*/ 5724 h 215479"/>
                <a:gd name="connsiteX3" fmla="*/ 508737 w 666643"/>
                <a:gd name="connsiteY3" fmla="*/ 5724 h 215479"/>
                <a:gd name="connsiteX4" fmla="*/ 475741 w 666643"/>
                <a:gd name="connsiteY4" fmla="*/ 137705 h 215479"/>
                <a:gd name="connsiteX5" fmla="*/ 445439 w 666643"/>
                <a:gd name="connsiteY5" fmla="*/ 5724 h 215479"/>
                <a:gd name="connsiteX6" fmla="*/ 396283 w 666643"/>
                <a:gd name="connsiteY6" fmla="*/ 5724 h 215479"/>
                <a:gd name="connsiteX7" fmla="*/ 450826 w 666643"/>
                <a:gd name="connsiteY7" fmla="*/ 214470 h 215479"/>
                <a:gd name="connsiteX8" fmla="*/ 499309 w 666643"/>
                <a:gd name="connsiteY8" fmla="*/ 214470 h 215479"/>
                <a:gd name="connsiteX9" fmla="*/ 530958 w 666643"/>
                <a:gd name="connsiteY9" fmla="*/ 82488 h 215479"/>
                <a:gd name="connsiteX10" fmla="*/ 563280 w 666643"/>
                <a:gd name="connsiteY10" fmla="*/ 214470 h 215479"/>
                <a:gd name="connsiteX11" fmla="*/ 611090 w 666643"/>
                <a:gd name="connsiteY11" fmla="*/ 214470 h 215479"/>
                <a:gd name="connsiteX12" fmla="*/ 611764 w 666643"/>
                <a:gd name="connsiteY12" fmla="*/ 212450 h 215479"/>
                <a:gd name="connsiteX13" fmla="*/ 666307 w 666643"/>
                <a:gd name="connsiteY13" fmla="*/ 5050 h 215479"/>
                <a:gd name="connsiteX14" fmla="*/ 617151 w 666643"/>
                <a:gd name="connsiteY14" fmla="*/ 5050 h 215479"/>
                <a:gd name="connsiteX15" fmla="*/ 167334 w 666643"/>
                <a:gd name="connsiteY15" fmla="*/ 139052 h 215479"/>
                <a:gd name="connsiteX16" fmla="*/ 53534 w 666643"/>
                <a:gd name="connsiteY16" fmla="*/ 5724 h 215479"/>
                <a:gd name="connsiteX17" fmla="*/ 5050 w 666643"/>
                <a:gd name="connsiteY17" fmla="*/ 5724 h 215479"/>
                <a:gd name="connsiteX18" fmla="*/ 5050 w 666643"/>
                <a:gd name="connsiteY18" fmla="*/ 214470 h 215479"/>
                <a:gd name="connsiteX19" fmla="*/ 52187 w 666643"/>
                <a:gd name="connsiteY19" fmla="*/ 214470 h 215479"/>
                <a:gd name="connsiteX20" fmla="*/ 52187 w 666643"/>
                <a:gd name="connsiteY20" fmla="*/ 81142 h 215479"/>
                <a:gd name="connsiteX21" fmla="*/ 165314 w 666643"/>
                <a:gd name="connsiteY21" fmla="*/ 214470 h 215479"/>
                <a:gd name="connsiteX22" fmla="*/ 213797 w 666643"/>
                <a:gd name="connsiteY22" fmla="*/ 214470 h 215479"/>
                <a:gd name="connsiteX23" fmla="*/ 213797 w 666643"/>
                <a:gd name="connsiteY23" fmla="*/ 5724 h 215479"/>
                <a:gd name="connsiteX24" fmla="*/ 166661 w 666643"/>
                <a:gd name="connsiteY24" fmla="*/ 5724 h 215479"/>
                <a:gd name="connsiteX25" fmla="*/ 166661 w 666643"/>
                <a:gd name="connsiteY25" fmla="*/ 139052 h 21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66643" h="215479">
                  <a:moveTo>
                    <a:pt x="617151" y="5724"/>
                  </a:moveTo>
                  <a:lnTo>
                    <a:pt x="586175" y="139725"/>
                  </a:lnTo>
                  <a:lnTo>
                    <a:pt x="553853" y="5724"/>
                  </a:lnTo>
                  <a:lnTo>
                    <a:pt x="508737" y="5724"/>
                  </a:lnTo>
                  <a:lnTo>
                    <a:pt x="475741" y="137705"/>
                  </a:lnTo>
                  <a:lnTo>
                    <a:pt x="445439" y="5724"/>
                  </a:lnTo>
                  <a:lnTo>
                    <a:pt x="396283" y="5724"/>
                  </a:lnTo>
                  <a:lnTo>
                    <a:pt x="450826" y="214470"/>
                  </a:lnTo>
                  <a:lnTo>
                    <a:pt x="499309" y="214470"/>
                  </a:lnTo>
                  <a:lnTo>
                    <a:pt x="530958" y="82488"/>
                  </a:lnTo>
                  <a:lnTo>
                    <a:pt x="563280" y="214470"/>
                  </a:lnTo>
                  <a:lnTo>
                    <a:pt x="611090" y="214470"/>
                  </a:lnTo>
                  <a:lnTo>
                    <a:pt x="611764" y="212450"/>
                  </a:lnTo>
                  <a:lnTo>
                    <a:pt x="666307" y="5050"/>
                  </a:lnTo>
                  <a:lnTo>
                    <a:pt x="617151" y="5050"/>
                  </a:lnTo>
                  <a:close/>
                  <a:moveTo>
                    <a:pt x="167334" y="139052"/>
                  </a:moveTo>
                  <a:lnTo>
                    <a:pt x="53534" y="5724"/>
                  </a:lnTo>
                  <a:lnTo>
                    <a:pt x="5050" y="5724"/>
                  </a:lnTo>
                  <a:lnTo>
                    <a:pt x="5050" y="214470"/>
                  </a:lnTo>
                  <a:lnTo>
                    <a:pt x="52187" y="214470"/>
                  </a:lnTo>
                  <a:lnTo>
                    <a:pt x="52187" y="81142"/>
                  </a:lnTo>
                  <a:lnTo>
                    <a:pt x="165314" y="214470"/>
                  </a:lnTo>
                  <a:lnTo>
                    <a:pt x="213797" y="214470"/>
                  </a:lnTo>
                  <a:lnTo>
                    <a:pt x="213797" y="5724"/>
                  </a:lnTo>
                  <a:lnTo>
                    <a:pt x="166661" y="5724"/>
                  </a:lnTo>
                  <a:lnTo>
                    <a:pt x="166661" y="139052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44EB5D1D-3FD4-42B2-8C69-E21B498EB4FE}"/>
                </a:ext>
              </a:extLst>
            </p:cNvPr>
            <p:cNvSpPr/>
            <p:nvPr/>
          </p:nvSpPr>
          <p:spPr>
            <a:xfrm>
              <a:off x="669351" y="6275560"/>
              <a:ext cx="175078" cy="228947"/>
            </a:xfrm>
            <a:custGeom>
              <a:avLst/>
              <a:gdLst>
                <a:gd name="connsiteX0" fmla="*/ 5050 w 175078"/>
                <a:gd name="connsiteY0" fmla="*/ 189555 h 228947"/>
                <a:gd name="connsiteX1" fmla="*/ 32659 w 175078"/>
                <a:gd name="connsiteY1" fmla="*/ 156560 h 228947"/>
                <a:gd name="connsiteX2" fmla="*/ 95956 w 175078"/>
                <a:gd name="connsiteY2" fmla="*/ 182148 h 228947"/>
                <a:gd name="connsiteX3" fmla="*/ 126932 w 175078"/>
                <a:gd name="connsiteY3" fmla="*/ 161947 h 228947"/>
                <a:gd name="connsiteX4" fmla="*/ 126932 w 175078"/>
                <a:gd name="connsiteY4" fmla="*/ 161273 h 228947"/>
                <a:gd name="connsiteX5" fmla="*/ 83836 w 175078"/>
                <a:gd name="connsiteY5" fmla="*/ 134338 h 228947"/>
                <a:gd name="connsiteX6" fmla="*/ 13804 w 175078"/>
                <a:gd name="connsiteY6" fmla="*/ 69694 h 228947"/>
                <a:gd name="connsiteX7" fmla="*/ 13804 w 175078"/>
                <a:gd name="connsiteY7" fmla="*/ 69021 h 228947"/>
                <a:gd name="connsiteX8" fmla="*/ 87876 w 175078"/>
                <a:gd name="connsiteY8" fmla="*/ 5050 h 228947"/>
                <a:gd name="connsiteX9" fmla="*/ 166661 w 175078"/>
                <a:gd name="connsiteY9" fmla="*/ 31985 h 228947"/>
                <a:gd name="connsiteX10" fmla="*/ 142419 w 175078"/>
                <a:gd name="connsiteY10" fmla="*/ 67001 h 228947"/>
                <a:gd name="connsiteX11" fmla="*/ 87202 w 175078"/>
                <a:gd name="connsiteY11" fmla="*/ 46126 h 228947"/>
                <a:gd name="connsiteX12" fmla="*/ 59594 w 175078"/>
                <a:gd name="connsiteY12" fmla="*/ 64981 h 228947"/>
                <a:gd name="connsiteX13" fmla="*/ 59594 w 175078"/>
                <a:gd name="connsiteY13" fmla="*/ 65654 h 228947"/>
                <a:gd name="connsiteX14" fmla="*/ 105384 w 175078"/>
                <a:gd name="connsiteY14" fmla="*/ 93262 h 228947"/>
                <a:gd name="connsiteX15" fmla="*/ 172721 w 175078"/>
                <a:gd name="connsiteY15" fmla="*/ 157233 h 228947"/>
                <a:gd name="connsiteX16" fmla="*/ 172721 w 175078"/>
                <a:gd name="connsiteY16" fmla="*/ 157906 h 228947"/>
                <a:gd name="connsiteX17" fmla="*/ 94610 w 175078"/>
                <a:gd name="connsiteY17" fmla="*/ 223897 h 228947"/>
                <a:gd name="connsiteX18" fmla="*/ 5050 w 175078"/>
                <a:gd name="connsiteY18" fmla="*/ 189555 h 228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5078" h="228947">
                  <a:moveTo>
                    <a:pt x="5050" y="189555"/>
                  </a:moveTo>
                  <a:lnTo>
                    <a:pt x="32659" y="156560"/>
                  </a:lnTo>
                  <a:cubicBezTo>
                    <a:pt x="51513" y="172047"/>
                    <a:pt x="71715" y="182148"/>
                    <a:pt x="95956" y="182148"/>
                  </a:cubicBezTo>
                  <a:cubicBezTo>
                    <a:pt x="114811" y="182148"/>
                    <a:pt x="126932" y="174741"/>
                    <a:pt x="126932" y="161947"/>
                  </a:cubicBezTo>
                  <a:lnTo>
                    <a:pt x="126932" y="161273"/>
                  </a:lnTo>
                  <a:cubicBezTo>
                    <a:pt x="126932" y="149152"/>
                    <a:pt x="119525" y="143092"/>
                    <a:pt x="83836" y="134338"/>
                  </a:cubicBezTo>
                  <a:cubicBezTo>
                    <a:pt x="41413" y="123564"/>
                    <a:pt x="13804" y="111443"/>
                    <a:pt x="13804" y="69694"/>
                  </a:cubicBezTo>
                  <a:lnTo>
                    <a:pt x="13804" y="69021"/>
                  </a:lnTo>
                  <a:cubicBezTo>
                    <a:pt x="13804" y="30639"/>
                    <a:pt x="44780" y="5050"/>
                    <a:pt x="87876" y="5050"/>
                  </a:cubicBezTo>
                  <a:cubicBezTo>
                    <a:pt x="118851" y="5050"/>
                    <a:pt x="145113" y="14478"/>
                    <a:pt x="166661" y="31985"/>
                  </a:cubicBezTo>
                  <a:lnTo>
                    <a:pt x="142419" y="67001"/>
                  </a:lnTo>
                  <a:cubicBezTo>
                    <a:pt x="123565" y="54207"/>
                    <a:pt x="105384" y="46126"/>
                    <a:pt x="87202" y="46126"/>
                  </a:cubicBezTo>
                  <a:cubicBezTo>
                    <a:pt x="69021" y="46126"/>
                    <a:pt x="59594" y="54207"/>
                    <a:pt x="59594" y="64981"/>
                  </a:cubicBezTo>
                  <a:lnTo>
                    <a:pt x="59594" y="65654"/>
                  </a:lnTo>
                  <a:cubicBezTo>
                    <a:pt x="59594" y="79795"/>
                    <a:pt x="69021" y="83835"/>
                    <a:pt x="105384" y="93262"/>
                  </a:cubicBezTo>
                  <a:cubicBezTo>
                    <a:pt x="148480" y="104710"/>
                    <a:pt x="172721" y="120197"/>
                    <a:pt x="172721" y="157233"/>
                  </a:cubicBezTo>
                  <a:lnTo>
                    <a:pt x="172721" y="157906"/>
                  </a:lnTo>
                  <a:cubicBezTo>
                    <a:pt x="172721" y="200329"/>
                    <a:pt x="140399" y="223897"/>
                    <a:pt x="94610" y="223897"/>
                  </a:cubicBezTo>
                  <a:cubicBezTo>
                    <a:pt x="62961" y="223224"/>
                    <a:pt x="30639" y="212450"/>
                    <a:pt x="5050" y="189555"/>
                  </a:cubicBezTo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2F2D250A-6FEE-4EA7-AE44-1734595FDFD8}"/>
                </a:ext>
              </a:extLst>
            </p:cNvPr>
            <p:cNvSpPr/>
            <p:nvPr/>
          </p:nvSpPr>
          <p:spPr>
            <a:xfrm>
              <a:off x="443097" y="6519321"/>
              <a:ext cx="67338" cy="74071"/>
            </a:xfrm>
            <a:custGeom>
              <a:avLst/>
              <a:gdLst>
                <a:gd name="connsiteX0" fmla="*/ 5050 w 67337"/>
                <a:gd name="connsiteY0" fmla="*/ 38719 h 74071"/>
                <a:gd name="connsiteX1" fmla="*/ 5050 w 67337"/>
                <a:gd name="connsiteY1" fmla="*/ 38719 h 74071"/>
                <a:gd name="connsiteX2" fmla="*/ 38719 w 67337"/>
                <a:gd name="connsiteY2" fmla="*/ 5050 h 74071"/>
                <a:gd name="connsiteX3" fmla="*/ 63634 w 67337"/>
                <a:gd name="connsiteY3" fmla="*/ 13804 h 74071"/>
                <a:gd name="connsiteX4" fmla="*/ 56227 w 67337"/>
                <a:gd name="connsiteY4" fmla="*/ 22558 h 74071"/>
                <a:gd name="connsiteX5" fmla="*/ 38046 w 67337"/>
                <a:gd name="connsiteY5" fmla="*/ 15824 h 74071"/>
                <a:gd name="connsiteX6" fmla="*/ 17171 w 67337"/>
                <a:gd name="connsiteY6" fmla="*/ 38719 h 74071"/>
                <a:gd name="connsiteX7" fmla="*/ 17171 w 67337"/>
                <a:gd name="connsiteY7" fmla="*/ 38719 h 74071"/>
                <a:gd name="connsiteX8" fmla="*/ 39393 w 67337"/>
                <a:gd name="connsiteY8" fmla="*/ 61614 h 74071"/>
                <a:gd name="connsiteX9" fmla="*/ 54880 w 67337"/>
                <a:gd name="connsiteY9" fmla="*/ 56900 h 74071"/>
                <a:gd name="connsiteX10" fmla="*/ 54880 w 67337"/>
                <a:gd name="connsiteY10" fmla="*/ 44779 h 74071"/>
                <a:gd name="connsiteX11" fmla="*/ 38046 w 67337"/>
                <a:gd name="connsiteY11" fmla="*/ 44779 h 74071"/>
                <a:gd name="connsiteX12" fmla="*/ 38046 w 67337"/>
                <a:gd name="connsiteY12" fmla="*/ 34679 h 74071"/>
                <a:gd name="connsiteX13" fmla="*/ 65654 w 67337"/>
                <a:gd name="connsiteY13" fmla="*/ 34679 h 74071"/>
                <a:gd name="connsiteX14" fmla="*/ 65654 w 67337"/>
                <a:gd name="connsiteY14" fmla="*/ 61614 h 74071"/>
                <a:gd name="connsiteX15" fmla="*/ 38719 w 67337"/>
                <a:gd name="connsiteY15" fmla="*/ 71714 h 74071"/>
                <a:gd name="connsiteX16" fmla="*/ 5050 w 67337"/>
                <a:gd name="connsiteY16" fmla="*/ 38719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7337" h="74071">
                  <a:moveTo>
                    <a:pt x="5050" y="38719"/>
                  </a:moveTo>
                  <a:lnTo>
                    <a:pt x="5050" y="38719"/>
                  </a:lnTo>
                  <a:cubicBezTo>
                    <a:pt x="5050" y="20538"/>
                    <a:pt x="19191" y="5050"/>
                    <a:pt x="38719" y="5050"/>
                  </a:cubicBezTo>
                  <a:cubicBezTo>
                    <a:pt x="50167" y="5050"/>
                    <a:pt x="56900" y="8417"/>
                    <a:pt x="63634" y="13804"/>
                  </a:cubicBezTo>
                  <a:lnTo>
                    <a:pt x="56227" y="22558"/>
                  </a:lnTo>
                  <a:cubicBezTo>
                    <a:pt x="51513" y="18518"/>
                    <a:pt x="46126" y="15824"/>
                    <a:pt x="38046" y="15824"/>
                  </a:cubicBezTo>
                  <a:cubicBezTo>
                    <a:pt x="25925" y="15824"/>
                    <a:pt x="17171" y="25925"/>
                    <a:pt x="17171" y="38719"/>
                  </a:cubicBezTo>
                  <a:lnTo>
                    <a:pt x="17171" y="38719"/>
                  </a:lnTo>
                  <a:cubicBezTo>
                    <a:pt x="17171" y="52187"/>
                    <a:pt x="25925" y="61614"/>
                    <a:pt x="39393" y="61614"/>
                  </a:cubicBezTo>
                  <a:cubicBezTo>
                    <a:pt x="45453" y="61614"/>
                    <a:pt x="50840" y="59594"/>
                    <a:pt x="54880" y="56900"/>
                  </a:cubicBezTo>
                  <a:lnTo>
                    <a:pt x="54880" y="44779"/>
                  </a:lnTo>
                  <a:lnTo>
                    <a:pt x="38046" y="44779"/>
                  </a:lnTo>
                  <a:lnTo>
                    <a:pt x="38046" y="34679"/>
                  </a:lnTo>
                  <a:lnTo>
                    <a:pt x="65654" y="34679"/>
                  </a:lnTo>
                  <a:lnTo>
                    <a:pt x="65654" y="61614"/>
                  </a:lnTo>
                  <a:cubicBezTo>
                    <a:pt x="59594" y="67001"/>
                    <a:pt x="50167" y="71714"/>
                    <a:pt x="38719" y="71714"/>
                  </a:cubicBezTo>
                  <a:cubicBezTo>
                    <a:pt x="18518" y="72388"/>
                    <a:pt x="5050" y="57574"/>
                    <a:pt x="5050" y="38719"/>
                  </a:cubicBezTo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F2B40970-B509-4A57-A9CF-56DEECA213BD}"/>
                </a:ext>
              </a:extLst>
            </p:cNvPr>
            <p:cNvSpPr/>
            <p:nvPr/>
          </p:nvSpPr>
          <p:spPr>
            <a:xfrm>
              <a:off x="510434" y="6519321"/>
              <a:ext cx="74072" cy="74071"/>
            </a:xfrm>
            <a:custGeom>
              <a:avLst/>
              <a:gdLst>
                <a:gd name="connsiteX0" fmla="*/ 60941 w 74071"/>
                <a:gd name="connsiteY0" fmla="*/ 38719 h 74071"/>
                <a:gd name="connsiteX1" fmla="*/ 60941 w 74071"/>
                <a:gd name="connsiteY1" fmla="*/ 38719 h 74071"/>
                <a:gd name="connsiteX2" fmla="*/ 38719 w 74071"/>
                <a:gd name="connsiteY2" fmla="*/ 15824 h 74071"/>
                <a:gd name="connsiteX3" fmla="*/ 17171 w 74071"/>
                <a:gd name="connsiteY3" fmla="*/ 38719 h 74071"/>
                <a:gd name="connsiteX4" fmla="*/ 17171 w 74071"/>
                <a:gd name="connsiteY4" fmla="*/ 38719 h 74071"/>
                <a:gd name="connsiteX5" fmla="*/ 39393 w 74071"/>
                <a:gd name="connsiteY5" fmla="*/ 61614 h 74071"/>
                <a:gd name="connsiteX6" fmla="*/ 60941 w 74071"/>
                <a:gd name="connsiteY6" fmla="*/ 38719 h 74071"/>
                <a:gd name="connsiteX7" fmla="*/ 5050 w 74071"/>
                <a:gd name="connsiteY7" fmla="*/ 38719 h 74071"/>
                <a:gd name="connsiteX8" fmla="*/ 5050 w 74071"/>
                <a:gd name="connsiteY8" fmla="*/ 38719 h 74071"/>
                <a:gd name="connsiteX9" fmla="*/ 38719 w 74071"/>
                <a:gd name="connsiteY9" fmla="*/ 5050 h 74071"/>
                <a:gd name="connsiteX10" fmla="*/ 72388 w 74071"/>
                <a:gd name="connsiteY10" fmla="*/ 38046 h 74071"/>
                <a:gd name="connsiteX11" fmla="*/ 72388 w 74071"/>
                <a:gd name="connsiteY11" fmla="*/ 38046 h 74071"/>
                <a:gd name="connsiteX12" fmla="*/ 38719 w 74071"/>
                <a:gd name="connsiteY12" fmla="*/ 71714 h 74071"/>
                <a:gd name="connsiteX13" fmla="*/ 5050 w 74071"/>
                <a:gd name="connsiteY13" fmla="*/ 38719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4071" h="74071">
                  <a:moveTo>
                    <a:pt x="60941" y="38719"/>
                  </a:moveTo>
                  <a:lnTo>
                    <a:pt x="60941" y="38719"/>
                  </a:lnTo>
                  <a:cubicBezTo>
                    <a:pt x="60941" y="25925"/>
                    <a:pt x="51513" y="15824"/>
                    <a:pt x="38719" y="15824"/>
                  </a:cubicBezTo>
                  <a:cubicBezTo>
                    <a:pt x="25925" y="15824"/>
                    <a:pt x="17171" y="25925"/>
                    <a:pt x="17171" y="38719"/>
                  </a:cubicBezTo>
                  <a:lnTo>
                    <a:pt x="17171" y="38719"/>
                  </a:lnTo>
                  <a:cubicBezTo>
                    <a:pt x="17171" y="51513"/>
                    <a:pt x="26598" y="61614"/>
                    <a:pt x="39393" y="61614"/>
                  </a:cubicBezTo>
                  <a:cubicBezTo>
                    <a:pt x="51513" y="61614"/>
                    <a:pt x="60941" y="51513"/>
                    <a:pt x="60941" y="38719"/>
                  </a:cubicBezTo>
                  <a:moveTo>
                    <a:pt x="5050" y="38719"/>
                  </a:moveTo>
                  <a:lnTo>
                    <a:pt x="5050" y="38719"/>
                  </a:lnTo>
                  <a:cubicBezTo>
                    <a:pt x="5050" y="20538"/>
                    <a:pt x="19191" y="5050"/>
                    <a:pt x="38719" y="5050"/>
                  </a:cubicBezTo>
                  <a:cubicBezTo>
                    <a:pt x="58921" y="5050"/>
                    <a:pt x="72388" y="19865"/>
                    <a:pt x="72388" y="38046"/>
                  </a:cubicBezTo>
                  <a:lnTo>
                    <a:pt x="72388" y="38046"/>
                  </a:lnTo>
                  <a:cubicBezTo>
                    <a:pt x="72388" y="56227"/>
                    <a:pt x="58247" y="71714"/>
                    <a:pt x="38719" y="71714"/>
                  </a:cubicBezTo>
                  <a:cubicBezTo>
                    <a:pt x="18518" y="72388"/>
                    <a:pt x="5050" y="56900"/>
                    <a:pt x="5050" y="38719"/>
                  </a:cubicBezTo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D59A23DC-1611-4133-9146-618807985E33}"/>
                </a:ext>
              </a:extLst>
            </p:cNvPr>
            <p:cNvSpPr/>
            <p:nvPr/>
          </p:nvSpPr>
          <p:spPr>
            <a:xfrm>
              <a:off x="577099" y="6520668"/>
              <a:ext cx="74072" cy="74071"/>
            </a:xfrm>
            <a:custGeom>
              <a:avLst/>
              <a:gdLst>
                <a:gd name="connsiteX0" fmla="*/ 5050 w 74071"/>
                <a:gd name="connsiteY0" fmla="*/ 5050 h 74071"/>
                <a:gd name="connsiteX1" fmla="*/ 17845 w 74071"/>
                <a:gd name="connsiteY1" fmla="*/ 5050 h 74071"/>
                <a:gd name="connsiteX2" fmla="*/ 37372 w 74071"/>
                <a:gd name="connsiteY2" fmla="*/ 54880 h 74071"/>
                <a:gd name="connsiteX3" fmla="*/ 56227 w 74071"/>
                <a:gd name="connsiteY3" fmla="*/ 5050 h 74071"/>
                <a:gd name="connsiteX4" fmla="*/ 69021 w 74071"/>
                <a:gd name="connsiteY4" fmla="*/ 5050 h 74071"/>
                <a:gd name="connsiteX5" fmla="*/ 42086 w 74071"/>
                <a:gd name="connsiteY5" fmla="*/ 70368 h 74071"/>
                <a:gd name="connsiteX6" fmla="*/ 31985 w 74071"/>
                <a:gd name="connsiteY6" fmla="*/ 70368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4071" h="74071">
                  <a:moveTo>
                    <a:pt x="5050" y="5050"/>
                  </a:moveTo>
                  <a:lnTo>
                    <a:pt x="17845" y="5050"/>
                  </a:lnTo>
                  <a:lnTo>
                    <a:pt x="37372" y="54880"/>
                  </a:lnTo>
                  <a:lnTo>
                    <a:pt x="56227" y="5050"/>
                  </a:lnTo>
                  <a:lnTo>
                    <a:pt x="69021" y="5050"/>
                  </a:lnTo>
                  <a:lnTo>
                    <a:pt x="42086" y="70368"/>
                  </a:lnTo>
                  <a:lnTo>
                    <a:pt x="31985" y="70368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195AA460-70C8-4166-8C70-F5EFA73090AA}"/>
                </a:ext>
              </a:extLst>
            </p:cNvPr>
            <p:cNvSpPr/>
            <p:nvPr/>
          </p:nvSpPr>
          <p:spPr>
            <a:xfrm>
              <a:off x="648477" y="6520668"/>
              <a:ext cx="53870" cy="74071"/>
            </a:xfrm>
            <a:custGeom>
              <a:avLst/>
              <a:gdLst>
                <a:gd name="connsiteX0" fmla="*/ 5050 w 53870"/>
                <a:gd name="connsiteY0" fmla="*/ 5050 h 74071"/>
                <a:gd name="connsiteX1" fmla="*/ 52860 w 53870"/>
                <a:gd name="connsiteY1" fmla="*/ 5050 h 74071"/>
                <a:gd name="connsiteX2" fmla="*/ 52860 w 53870"/>
                <a:gd name="connsiteY2" fmla="*/ 15151 h 74071"/>
                <a:gd name="connsiteX3" fmla="*/ 16498 w 53870"/>
                <a:gd name="connsiteY3" fmla="*/ 15151 h 74071"/>
                <a:gd name="connsiteX4" fmla="*/ 16498 w 53870"/>
                <a:gd name="connsiteY4" fmla="*/ 31985 h 74071"/>
                <a:gd name="connsiteX5" fmla="*/ 48820 w 53870"/>
                <a:gd name="connsiteY5" fmla="*/ 31985 h 74071"/>
                <a:gd name="connsiteX6" fmla="*/ 48820 w 53870"/>
                <a:gd name="connsiteY6" fmla="*/ 42086 h 74071"/>
                <a:gd name="connsiteX7" fmla="*/ 16498 w 53870"/>
                <a:gd name="connsiteY7" fmla="*/ 42086 h 74071"/>
                <a:gd name="connsiteX8" fmla="*/ 16498 w 53870"/>
                <a:gd name="connsiteY8" fmla="*/ 59594 h 74071"/>
                <a:gd name="connsiteX9" fmla="*/ 53534 w 53870"/>
                <a:gd name="connsiteY9" fmla="*/ 59594 h 74071"/>
                <a:gd name="connsiteX10" fmla="*/ 53534 w 53870"/>
                <a:gd name="connsiteY10" fmla="*/ 69694 h 74071"/>
                <a:gd name="connsiteX11" fmla="*/ 5050 w 53870"/>
                <a:gd name="connsiteY11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870" h="74071">
                  <a:moveTo>
                    <a:pt x="5050" y="5050"/>
                  </a:moveTo>
                  <a:lnTo>
                    <a:pt x="52860" y="5050"/>
                  </a:lnTo>
                  <a:lnTo>
                    <a:pt x="52860" y="15151"/>
                  </a:lnTo>
                  <a:lnTo>
                    <a:pt x="16498" y="15151"/>
                  </a:lnTo>
                  <a:lnTo>
                    <a:pt x="16498" y="31985"/>
                  </a:lnTo>
                  <a:lnTo>
                    <a:pt x="48820" y="31985"/>
                  </a:lnTo>
                  <a:lnTo>
                    <a:pt x="48820" y="42086"/>
                  </a:lnTo>
                  <a:lnTo>
                    <a:pt x="16498" y="42086"/>
                  </a:lnTo>
                  <a:lnTo>
                    <a:pt x="16498" y="59594"/>
                  </a:lnTo>
                  <a:lnTo>
                    <a:pt x="53534" y="59594"/>
                  </a:lnTo>
                  <a:lnTo>
                    <a:pt x="53534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35C2122B-9F5B-48E8-8B41-93F93DBF331C}"/>
                </a:ext>
              </a:extLst>
            </p:cNvPr>
            <p:cNvSpPr/>
            <p:nvPr/>
          </p:nvSpPr>
          <p:spPr>
            <a:xfrm>
              <a:off x="707734" y="6520668"/>
              <a:ext cx="60604" cy="74071"/>
            </a:xfrm>
            <a:custGeom>
              <a:avLst/>
              <a:gdLst>
                <a:gd name="connsiteX0" fmla="*/ 33332 w 60603"/>
                <a:gd name="connsiteY0" fmla="*/ 36699 h 74071"/>
                <a:gd name="connsiteX1" fmla="*/ 46800 w 60603"/>
                <a:gd name="connsiteY1" fmla="*/ 25925 h 74071"/>
                <a:gd name="connsiteX2" fmla="*/ 46800 w 60603"/>
                <a:gd name="connsiteY2" fmla="*/ 25925 h 74071"/>
                <a:gd name="connsiteX3" fmla="*/ 33332 w 60603"/>
                <a:gd name="connsiteY3" fmla="*/ 15151 h 74071"/>
                <a:gd name="connsiteX4" fmla="*/ 16498 w 60603"/>
                <a:gd name="connsiteY4" fmla="*/ 15151 h 74071"/>
                <a:gd name="connsiteX5" fmla="*/ 16498 w 60603"/>
                <a:gd name="connsiteY5" fmla="*/ 36699 h 74071"/>
                <a:gd name="connsiteX6" fmla="*/ 33332 w 60603"/>
                <a:gd name="connsiteY6" fmla="*/ 36699 h 74071"/>
                <a:gd name="connsiteX7" fmla="*/ 5050 w 60603"/>
                <a:gd name="connsiteY7" fmla="*/ 5050 h 74071"/>
                <a:gd name="connsiteX8" fmla="*/ 34006 w 60603"/>
                <a:gd name="connsiteY8" fmla="*/ 5050 h 74071"/>
                <a:gd name="connsiteX9" fmla="*/ 52860 w 60603"/>
                <a:gd name="connsiteY9" fmla="*/ 11784 h 74071"/>
                <a:gd name="connsiteX10" fmla="*/ 58247 w 60603"/>
                <a:gd name="connsiteY10" fmla="*/ 25925 h 74071"/>
                <a:gd name="connsiteX11" fmla="*/ 58247 w 60603"/>
                <a:gd name="connsiteY11" fmla="*/ 25925 h 74071"/>
                <a:gd name="connsiteX12" fmla="*/ 42759 w 60603"/>
                <a:gd name="connsiteY12" fmla="*/ 45453 h 74071"/>
                <a:gd name="connsiteX13" fmla="*/ 60267 w 60603"/>
                <a:gd name="connsiteY13" fmla="*/ 69694 h 74071"/>
                <a:gd name="connsiteX14" fmla="*/ 46800 w 60603"/>
                <a:gd name="connsiteY14" fmla="*/ 69694 h 74071"/>
                <a:gd name="connsiteX15" fmla="*/ 30639 w 60603"/>
                <a:gd name="connsiteY15" fmla="*/ 47473 h 74071"/>
                <a:gd name="connsiteX16" fmla="*/ 16498 w 60603"/>
                <a:gd name="connsiteY16" fmla="*/ 47473 h 74071"/>
                <a:gd name="connsiteX17" fmla="*/ 16498 w 60603"/>
                <a:gd name="connsiteY17" fmla="*/ 69694 h 74071"/>
                <a:gd name="connsiteX18" fmla="*/ 5050 w 60603"/>
                <a:gd name="connsiteY18" fmla="*/ 69694 h 74071"/>
                <a:gd name="connsiteX19" fmla="*/ 5050 w 60603"/>
                <a:gd name="connsiteY19" fmla="*/ 5050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0603" h="74071">
                  <a:moveTo>
                    <a:pt x="33332" y="36699"/>
                  </a:moveTo>
                  <a:cubicBezTo>
                    <a:pt x="41413" y="36699"/>
                    <a:pt x="46800" y="32659"/>
                    <a:pt x="46800" y="25925"/>
                  </a:cubicBezTo>
                  <a:lnTo>
                    <a:pt x="46800" y="25925"/>
                  </a:lnTo>
                  <a:cubicBezTo>
                    <a:pt x="46800" y="19191"/>
                    <a:pt x="42086" y="15151"/>
                    <a:pt x="33332" y="15151"/>
                  </a:cubicBezTo>
                  <a:lnTo>
                    <a:pt x="16498" y="15151"/>
                  </a:lnTo>
                  <a:lnTo>
                    <a:pt x="16498" y="36699"/>
                  </a:lnTo>
                  <a:lnTo>
                    <a:pt x="33332" y="36699"/>
                  </a:lnTo>
                  <a:close/>
                  <a:moveTo>
                    <a:pt x="5050" y="5050"/>
                  </a:moveTo>
                  <a:lnTo>
                    <a:pt x="34006" y="5050"/>
                  </a:lnTo>
                  <a:cubicBezTo>
                    <a:pt x="42086" y="5050"/>
                    <a:pt x="48820" y="7744"/>
                    <a:pt x="52860" y="11784"/>
                  </a:cubicBezTo>
                  <a:cubicBezTo>
                    <a:pt x="56227" y="15151"/>
                    <a:pt x="58247" y="19865"/>
                    <a:pt x="58247" y="25925"/>
                  </a:cubicBezTo>
                  <a:lnTo>
                    <a:pt x="58247" y="25925"/>
                  </a:lnTo>
                  <a:cubicBezTo>
                    <a:pt x="58247" y="36699"/>
                    <a:pt x="52187" y="42759"/>
                    <a:pt x="42759" y="45453"/>
                  </a:cubicBezTo>
                  <a:lnTo>
                    <a:pt x="60267" y="69694"/>
                  </a:lnTo>
                  <a:lnTo>
                    <a:pt x="46800" y="69694"/>
                  </a:lnTo>
                  <a:lnTo>
                    <a:pt x="30639" y="47473"/>
                  </a:lnTo>
                  <a:lnTo>
                    <a:pt x="16498" y="47473"/>
                  </a:lnTo>
                  <a:lnTo>
                    <a:pt x="16498" y="69694"/>
                  </a:lnTo>
                  <a:lnTo>
                    <a:pt x="5050" y="69694"/>
                  </a:lnTo>
                  <a:lnTo>
                    <a:pt x="5050" y="5050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D2F65351-88D1-4EAD-BDCD-284A3E4DB809}"/>
                </a:ext>
              </a:extLst>
            </p:cNvPr>
            <p:cNvSpPr/>
            <p:nvPr/>
          </p:nvSpPr>
          <p:spPr>
            <a:xfrm>
              <a:off x="771032" y="6520668"/>
              <a:ext cx="60604" cy="74071"/>
            </a:xfrm>
            <a:custGeom>
              <a:avLst/>
              <a:gdLst>
                <a:gd name="connsiteX0" fmla="*/ 5050 w 60603"/>
                <a:gd name="connsiteY0" fmla="*/ 5050 h 74071"/>
                <a:gd name="connsiteX1" fmla="*/ 15151 w 60603"/>
                <a:gd name="connsiteY1" fmla="*/ 5050 h 74071"/>
                <a:gd name="connsiteX2" fmla="*/ 50167 w 60603"/>
                <a:gd name="connsiteY2" fmla="*/ 49493 h 74071"/>
                <a:gd name="connsiteX3" fmla="*/ 50167 w 60603"/>
                <a:gd name="connsiteY3" fmla="*/ 5050 h 74071"/>
                <a:gd name="connsiteX4" fmla="*/ 60941 w 60603"/>
                <a:gd name="connsiteY4" fmla="*/ 5050 h 74071"/>
                <a:gd name="connsiteX5" fmla="*/ 60941 w 60603"/>
                <a:gd name="connsiteY5" fmla="*/ 69694 h 74071"/>
                <a:gd name="connsiteX6" fmla="*/ 51513 w 60603"/>
                <a:gd name="connsiteY6" fmla="*/ 69694 h 74071"/>
                <a:gd name="connsiteX7" fmla="*/ 15824 w 60603"/>
                <a:gd name="connsiteY7" fmla="*/ 23905 h 74071"/>
                <a:gd name="connsiteX8" fmla="*/ 15824 w 60603"/>
                <a:gd name="connsiteY8" fmla="*/ 69694 h 74071"/>
                <a:gd name="connsiteX9" fmla="*/ 5050 w 60603"/>
                <a:gd name="connsiteY9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603" h="74071">
                  <a:moveTo>
                    <a:pt x="5050" y="5050"/>
                  </a:moveTo>
                  <a:lnTo>
                    <a:pt x="15151" y="5050"/>
                  </a:lnTo>
                  <a:lnTo>
                    <a:pt x="50167" y="49493"/>
                  </a:lnTo>
                  <a:lnTo>
                    <a:pt x="50167" y="5050"/>
                  </a:lnTo>
                  <a:lnTo>
                    <a:pt x="60941" y="5050"/>
                  </a:lnTo>
                  <a:lnTo>
                    <a:pt x="60941" y="69694"/>
                  </a:lnTo>
                  <a:lnTo>
                    <a:pt x="51513" y="69694"/>
                  </a:lnTo>
                  <a:lnTo>
                    <a:pt x="15824" y="23905"/>
                  </a:lnTo>
                  <a:lnTo>
                    <a:pt x="15824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B68E8B3C-3D0A-4C02-822C-53070EE6ED2A}"/>
                </a:ext>
              </a:extLst>
            </p:cNvPr>
            <p:cNvSpPr/>
            <p:nvPr/>
          </p:nvSpPr>
          <p:spPr>
            <a:xfrm>
              <a:off x="839043" y="6520668"/>
              <a:ext cx="67338" cy="74071"/>
            </a:xfrm>
            <a:custGeom>
              <a:avLst/>
              <a:gdLst>
                <a:gd name="connsiteX0" fmla="*/ 5050 w 67337"/>
                <a:gd name="connsiteY0" fmla="*/ 5050 h 74071"/>
                <a:gd name="connsiteX1" fmla="*/ 17171 w 67337"/>
                <a:gd name="connsiteY1" fmla="*/ 5050 h 74071"/>
                <a:gd name="connsiteX2" fmla="*/ 36699 w 67337"/>
                <a:gd name="connsiteY2" fmla="*/ 35352 h 74071"/>
                <a:gd name="connsiteX3" fmla="*/ 56227 w 67337"/>
                <a:gd name="connsiteY3" fmla="*/ 5050 h 74071"/>
                <a:gd name="connsiteX4" fmla="*/ 68348 w 67337"/>
                <a:gd name="connsiteY4" fmla="*/ 5050 h 74071"/>
                <a:gd name="connsiteX5" fmla="*/ 68348 w 67337"/>
                <a:gd name="connsiteY5" fmla="*/ 69694 h 74071"/>
                <a:gd name="connsiteX6" fmla="*/ 56900 w 67337"/>
                <a:gd name="connsiteY6" fmla="*/ 69694 h 74071"/>
                <a:gd name="connsiteX7" fmla="*/ 56900 w 67337"/>
                <a:gd name="connsiteY7" fmla="*/ 23231 h 74071"/>
                <a:gd name="connsiteX8" fmla="*/ 36699 w 67337"/>
                <a:gd name="connsiteY8" fmla="*/ 53533 h 74071"/>
                <a:gd name="connsiteX9" fmla="*/ 36026 w 67337"/>
                <a:gd name="connsiteY9" fmla="*/ 53533 h 74071"/>
                <a:gd name="connsiteX10" fmla="*/ 15824 w 67337"/>
                <a:gd name="connsiteY10" fmla="*/ 23231 h 74071"/>
                <a:gd name="connsiteX11" fmla="*/ 15824 w 67337"/>
                <a:gd name="connsiteY11" fmla="*/ 69694 h 74071"/>
                <a:gd name="connsiteX12" fmla="*/ 5050 w 67337"/>
                <a:gd name="connsiteY12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7337" h="74071">
                  <a:moveTo>
                    <a:pt x="5050" y="5050"/>
                  </a:moveTo>
                  <a:lnTo>
                    <a:pt x="17171" y="5050"/>
                  </a:lnTo>
                  <a:lnTo>
                    <a:pt x="36699" y="35352"/>
                  </a:lnTo>
                  <a:lnTo>
                    <a:pt x="56227" y="5050"/>
                  </a:lnTo>
                  <a:lnTo>
                    <a:pt x="68348" y="5050"/>
                  </a:lnTo>
                  <a:lnTo>
                    <a:pt x="68348" y="69694"/>
                  </a:lnTo>
                  <a:lnTo>
                    <a:pt x="56900" y="69694"/>
                  </a:lnTo>
                  <a:lnTo>
                    <a:pt x="56900" y="23231"/>
                  </a:lnTo>
                  <a:lnTo>
                    <a:pt x="36699" y="53533"/>
                  </a:lnTo>
                  <a:lnTo>
                    <a:pt x="36026" y="53533"/>
                  </a:lnTo>
                  <a:lnTo>
                    <a:pt x="15824" y="23231"/>
                  </a:lnTo>
                  <a:lnTo>
                    <a:pt x="15824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AE0CDCCB-4CB7-464B-9DDA-A4CC9C7A00F3}"/>
                </a:ext>
              </a:extLst>
            </p:cNvPr>
            <p:cNvSpPr/>
            <p:nvPr/>
          </p:nvSpPr>
          <p:spPr>
            <a:xfrm>
              <a:off x="913114" y="6520668"/>
              <a:ext cx="53870" cy="74071"/>
            </a:xfrm>
            <a:custGeom>
              <a:avLst/>
              <a:gdLst>
                <a:gd name="connsiteX0" fmla="*/ 5050 w 53870"/>
                <a:gd name="connsiteY0" fmla="*/ 5050 h 74071"/>
                <a:gd name="connsiteX1" fmla="*/ 52860 w 53870"/>
                <a:gd name="connsiteY1" fmla="*/ 5050 h 74071"/>
                <a:gd name="connsiteX2" fmla="*/ 52860 w 53870"/>
                <a:gd name="connsiteY2" fmla="*/ 15151 h 74071"/>
                <a:gd name="connsiteX3" fmla="*/ 16498 w 53870"/>
                <a:gd name="connsiteY3" fmla="*/ 15151 h 74071"/>
                <a:gd name="connsiteX4" fmla="*/ 16498 w 53870"/>
                <a:gd name="connsiteY4" fmla="*/ 31985 h 74071"/>
                <a:gd name="connsiteX5" fmla="*/ 48820 w 53870"/>
                <a:gd name="connsiteY5" fmla="*/ 31985 h 74071"/>
                <a:gd name="connsiteX6" fmla="*/ 48820 w 53870"/>
                <a:gd name="connsiteY6" fmla="*/ 42086 h 74071"/>
                <a:gd name="connsiteX7" fmla="*/ 16498 w 53870"/>
                <a:gd name="connsiteY7" fmla="*/ 42086 h 74071"/>
                <a:gd name="connsiteX8" fmla="*/ 16498 w 53870"/>
                <a:gd name="connsiteY8" fmla="*/ 59594 h 74071"/>
                <a:gd name="connsiteX9" fmla="*/ 53533 w 53870"/>
                <a:gd name="connsiteY9" fmla="*/ 59594 h 74071"/>
                <a:gd name="connsiteX10" fmla="*/ 53533 w 53870"/>
                <a:gd name="connsiteY10" fmla="*/ 69694 h 74071"/>
                <a:gd name="connsiteX11" fmla="*/ 5050 w 53870"/>
                <a:gd name="connsiteY11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870" h="74071">
                  <a:moveTo>
                    <a:pt x="5050" y="5050"/>
                  </a:moveTo>
                  <a:lnTo>
                    <a:pt x="52860" y="5050"/>
                  </a:lnTo>
                  <a:lnTo>
                    <a:pt x="52860" y="15151"/>
                  </a:lnTo>
                  <a:lnTo>
                    <a:pt x="16498" y="15151"/>
                  </a:lnTo>
                  <a:lnTo>
                    <a:pt x="16498" y="31985"/>
                  </a:lnTo>
                  <a:lnTo>
                    <a:pt x="48820" y="31985"/>
                  </a:lnTo>
                  <a:lnTo>
                    <a:pt x="48820" y="42086"/>
                  </a:lnTo>
                  <a:lnTo>
                    <a:pt x="16498" y="42086"/>
                  </a:lnTo>
                  <a:lnTo>
                    <a:pt x="16498" y="59594"/>
                  </a:lnTo>
                  <a:lnTo>
                    <a:pt x="53533" y="59594"/>
                  </a:lnTo>
                  <a:lnTo>
                    <a:pt x="53533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="" xmlns:a16="http://schemas.microsoft.com/office/drawing/2014/main" id="{FD09F3C1-ADCC-4304-9A6A-3A18D731C228}"/>
                </a:ext>
              </a:extLst>
            </p:cNvPr>
            <p:cNvSpPr/>
            <p:nvPr/>
          </p:nvSpPr>
          <p:spPr>
            <a:xfrm>
              <a:off x="973045" y="6520668"/>
              <a:ext cx="60604" cy="74071"/>
            </a:xfrm>
            <a:custGeom>
              <a:avLst/>
              <a:gdLst>
                <a:gd name="connsiteX0" fmla="*/ 5050 w 60603"/>
                <a:gd name="connsiteY0" fmla="*/ 5050 h 74071"/>
                <a:gd name="connsiteX1" fmla="*/ 15151 w 60603"/>
                <a:gd name="connsiteY1" fmla="*/ 5050 h 74071"/>
                <a:gd name="connsiteX2" fmla="*/ 50167 w 60603"/>
                <a:gd name="connsiteY2" fmla="*/ 49493 h 74071"/>
                <a:gd name="connsiteX3" fmla="*/ 50167 w 60603"/>
                <a:gd name="connsiteY3" fmla="*/ 5050 h 74071"/>
                <a:gd name="connsiteX4" fmla="*/ 60941 w 60603"/>
                <a:gd name="connsiteY4" fmla="*/ 5050 h 74071"/>
                <a:gd name="connsiteX5" fmla="*/ 60941 w 60603"/>
                <a:gd name="connsiteY5" fmla="*/ 69694 h 74071"/>
                <a:gd name="connsiteX6" fmla="*/ 51513 w 60603"/>
                <a:gd name="connsiteY6" fmla="*/ 69694 h 74071"/>
                <a:gd name="connsiteX7" fmla="*/ 15824 w 60603"/>
                <a:gd name="connsiteY7" fmla="*/ 23905 h 74071"/>
                <a:gd name="connsiteX8" fmla="*/ 15824 w 60603"/>
                <a:gd name="connsiteY8" fmla="*/ 69694 h 74071"/>
                <a:gd name="connsiteX9" fmla="*/ 5050 w 60603"/>
                <a:gd name="connsiteY9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603" h="74071">
                  <a:moveTo>
                    <a:pt x="5050" y="5050"/>
                  </a:moveTo>
                  <a:lnTo>
                    <a:pt x="15151" y="5050"/>
                  </a:lnTo>
                  <a:lnTo>
                    <a:pt x="50167" y="49493"/>
                  </a:lnTo>
                  <a:lnTo>
                    <a:pt x="50167" y="5050"/>
                  </a:lnTo>
                  <a:lnTo>
                    <a:pt x="60941" y="5050"/>
                  </a:lnTo>
                  <a:lnTo>
                    <a:pt x="60941" y="69694"/>
                  </a:lnTo>
                  <a:lnTo>
                    <a:pt x="51513" y="69694"/>
                  </a:lnTo>
                  <a:lnTo>
                    <a:pt x="15824" y="23905"/>
                  </a:lnTo>
                  <a:lnTo>
                    <a:pt x="15824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E945F684-A205-45CA-AA21-8CAEBDB59B74}"/>
                </a:ext>
              </a:extLst>
            </p:cNvPr>
            <p:cNvSpPr/>
            <p:nvPr/>
          </p:nvSpPr>
          <p:spPr>
            <a:xfrm>
              <a:off x="1038362" y="6520668"/>
              <a:ext cx="60604" cy="74071"/>
            </a:xfrm>
            <a:custGeom>
              <a:avLst/>
              <a:gdLst>
                <a:gd name="connsiteX0" fmla="*/ 25252 w 60603"/>
                <a:gd name="connsiteY0" fmla="*/ 15151 h 74071"/>
                <a:gd name="connsiteX1" fmla="*/ 5050 w 60603"/>
                <a:gd name="connsiteY1" fmla="*/ 15151 h 74071"/>
                <a:gd name="connsiteX2" fmla="*/ 5050 w 60603"/>
                <a:gd name="connsiteY2" fmla="*/ 5050 h 74071"/>
                <a:gd name="connsiteX3" fmla="*/ 57574 w 60603"/>
                <a:gd name="connsiteY3" fmla="*/ 5050 h 74071"/>
                <a:gd name="connsiteX4" fmla="*/ 57574 w 60603"/>
                <a:gd name="connsiteY4" fmla="*/ 15151 h 74071"/>
                <a:gd name="connsiteX5" fmla="*/ 36699 w 60603"/>
                <a:gd name="connsiteY5" fmla="*/ 15151 h 74071"/>
                <a:gd name="connsiteX6" fmla="*/ 36699 w 60603"/>
                <a:gd name="connsiteY6" fmla="*/ 69694 h 74071"/>
                <a:gd name="connsiteX7" fmla="*/ 25252 w 60603"/>
                <a:gd name="connsiteY7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603" h="74071">
                  <a:moveTo>
                    <a:pt x="25252" y="15151"/>
                  </a:moveTo>
                  <a:lnTo>
                    <a:pt x="5050" y="15151"/>
                  </a:lnTo>
                  <a:lnTo>
                    <a:pt x="5050" y="5050"/>
                  </a:lnTo>
                  <a:lnTo>
                    <a:pt x="57574" y="5050"/>
                  </a:lnTo>
                  <a:lnTo>
                    <a:pt x="57574" y="15151"/>
                  </a:lnTo>
                  <a:lnTo>
                    <a:pt x="36699" y="15151"/>
                  </a:lnTo>
                  <a:lnTo>
                    <a:pt x="36699" y="69694"/>
                  </a:lnTo>
                  <a:lnTo>
                    <a:pt x="25252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9790BB17-D9B4-403E-8C5D-5FA30D7C38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62" b="18027"/>
          <a:stretch/>
        </p:blipFill>
        <p:spPr>
          <a:xfrm>
            <a:off x="10168933" y="4596276"/>
            <a:ext cx="2023068" cy="2261724"/>
          </a:xfrm>
          <a:prstGeom prst="rect">
            <a:avLst/>
          </a:prstGeom>
        </p:spPr>
      </p:pic>
      <p:sp>
        <p:nvSpPr>
          <p:cNvPr id="64" name="Picture Placeholder 63"/>
          <p:cNvSpPr>
            <a:spLocks noGrp="1"/>
          </p:cNvSpPr>
          <p:nvPr>
            <p:ph type="pic" sz="quarter" idx="10"/>
          </p:nvPr>
        </p:nvSpPr>
        <p:spPr>
          <a:xfrm>
            <a:off x="3375762" y="0"/>
            <a:ext cx="6952274" cy="6858000"/>
          </a:xfrm>
          <a:custGeom>
            <a:avLst/>
            <a:gdLst>
              <a:gd name="connsiteX0" fmla="*/ 1837596 w 6952274"/>
              <a:gd name="connsiteY0" fmla="*/ 0 h 6858000"/>
              <a:gd name="connsiteX1" fmla="*/ 2376041 w 6952274"/>
              <a:gd name="connsiteY1" fmla="*/ 0 h 6858000"/>
              <a:gd name="connsiteX2" fmla="*/ 2737507 w 6952274"/>
              <a:gd name="connsiteY2" fmla="*/ 0 h 6858000"/>
              <a:gd name="connsiteX3" fmla="*/ 6052363 w 6952274"/>
              <a:gd name="connsiteY3" fmla="*/ 0 h 6858000"/>
              <a:gd name="connsiteX4" fmla="*/ 6413829 w 6952274"/>
              <a:gd name="connsiteY4" fmla="*/ 0 h 6858000"/>
              <a:gd name="connsiteX5" fmla="*/ 6952274 w 6952274"/>
              <a:gd name="connsiteY5" fmla="*/ 0 h 6858000"/>
              <a:gd name="connsiteX6" fmla="*/ 5114678 w 6952274"/>
              <a:gd name="connsiteY6" fmla="*/ 6858000 h 6858000"/>
              <a:gd name="connsiteX7" fmla="*/ 4576233 w 6952274"/>
              <a:gd name="connsiteY7" fmla="*/ 6858000 h 6858000"/>
              <a:gd name="connsiteX8" fmla="*/ 4214767 w 6952274"/>
              <a:gd name="connsiteY8" fmla="*/ 6858000 h 6858000"/>
              <a:gd name="connsiteX9" fmla="*/ 899911 w 6952274"/>
              <a:gd name="connsiteY9" fmla="*/ 6858000 h 6858000"/>
              <a:gd name="connsiteX10" fmla="*/ 538445 w 6952274"/>
              <a:gd name="connsiteY10" fmla="*/ 6858000 h 6858000"/>
              <a:gd name="connsiteX11" fmla="*/ 0 w 6952274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952274" h="6858000">
                <a:moveTo>
                  <a:pt x="1837596" y="0"/>
                </a:moveTo>
                <a:lnTo>
                  <a:pt x="2376041" y="0"/>
                </a:lnTo>
                <a:lnTo>
                  <a:pt x="2737507" y="0"/>
                </a:lnTo>
                <a:lnTo>
                  <a:pt x="6052363" y="0"/>
                </a:lnTo>
                <a:lnTo>
                  <a:pt x="6413829" y="0"/>
                </a:lnTo>
                <a:lnTo>
                  <a:pt x="6952274" y="0"/>
                </a:lnTo>
                <a:lnTo>
                  <a:pt x="5114678" y="6858000"/>
                </a:lnTo>
                <a:lnTo>
                  <a:pt x="4576233" y="6858000"/>
                </a:lnTo>
                <a:lnTo>
                  <a:pt x="4214767" y="6858000"/>
                </a:lnTo>
                <a:lnTo>
                  <a:pt x="899911" y="6858000"/>
                </a:lnTo>
                <a:lnTo>
                  <a:pt x="538445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365126"/>
            <a:ext cx="4288744" cy="540310"/>
          </a:xfrm>
        </p:spPr>
        <p:txBody>
          <a:bodyPr lIns="0" tIns="0" rIns="0" bIns="0">
            <a:noAutofit/>
          </a:bodyPr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5" y="1230757"/>
            <a:ext cx="2898299" cy="5092234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defRPr/>
            </a:lvl1pPr>
            <a:lvl2pPr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defRPr/>
            </a:lvl2pPr>
            <a:lvl3pPr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87612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entral Image 1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phic 5">
            <a:extLst>
              <a:ext uri="{FF2B5EF4-FFF2-40B4-BE49-F238E27FC236}">
                <a16:creationId xmlns="" xmlns:a16="http://schemas.microsoft.com/office/drawing/2014/main" id="{FDC69EDC-DB20-40CC-B228-FD34C617DBA7}"/>
              </a:ext>
            </a:extLst>
          </p:cNvPr>
          <p:cNvGrpSpPr/>
          <p:nvPr userDrawn="1"/>
        </p:nvGrpSpPr>
        <p:grpSpPr>
          <a:xfrm>
            <a:off x="420202" y="5825072"/>
            <a:ext cx="713780" cy="769667"/>
            <a:chOff x="420202" y="5825072"/>
            <a:chExt cx="713780" cy="769667"/>
          </a:xfrm>
        </p:grpSpPr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31538E1E-54A0-40FC-AB7B-299989B0577C}"/>
                </a:ext>
              </a:extLst>
            </p:cNvPr>
            <p:cNvSpPr/>
            <p:nvPr/>
          </p:nvSpPr>
          <p:spPr>
            <a:xfrm>
              <a:off x="546797" y="5883656"/>
              <a:ext cx="141409" cy="329954"/>
            </a:xfrm>
            <a:custGeom>
              <a:avLst/>
              <a:gdLst>
                <a:gd name="connsiteX0" fmla="*/ 17845 w 141409"/>
                <a:gd name="connsiteY0" fmla="*/ 5050 h 329953"/>
                <a:gd name="connsiteX1" fmla="*/ 9764 w 141409"/>
                <a:gd name="connsiteY1" fmla="*/ 13131 h 329953"/>
                <a:gd name="connsiteX2" fmla="*/ 7744 w 141409"/>
                <a:gd name="connsiteY2" fmla="*/ 34005 h 329953"/>
                <a:gd name="connsiteX3" fmla="*/ 5050 w 141409"/>
                <a:gd name="connsiteY3" fmla="*/ 87202 h 329953"/>
                <a:gd name="connsiteX4" fmla="*/ 42759 w 141409"/>
                <a:gd name="connsiteY4" fmla="*/ 263626 h 329953"/>
                <a:gd name="connsiteX5" fmla="*/ 138379 w 141409"/>
                <a:gd name="connsiteY5" fmla="*/ 330290 h 329953"/>
                <a:gd name="connsiteX6" fmla="*/ 96630 w 141409"/>
                <a:gd name="connsiteY6" fmla="*/ 271033 h 329953"/>
                <a:gd name="connsiteX7" fmla="*/ 83162 w 141409"/>
                <a:gd name="connsiteY7" fmla="*/ 174067 h 329953"/>
                <a:gd name="connsiteX8" fmla="*/ 93936 w 141409"/>
                <a:gd name="connsiteY8" fmla="*/ 67674 h 329953"/>
                <a:gd name="connsiteX9" fmla="*/ 93936 w 141409"/>
                <a:gd name="connsiteY9" fmla="*/ 67001 h 329953"/>
                <a:gd name="connsiteX10" fmla="*/ 104710 w 141409"/>
                <a:gd name="connsiteY10" fmla="*/ 51513 h 329953"/>
                <a:gd name="connsiteX11" fmla="*/ 26598 w 141409"/>
                <a:gd name="connsiteY11" fmla="*/ 9091 h 329953"/>
                <a:gd name="connsiteX12" fmla="*/ 20538 w 141409"/>
                <a:gd name="connsiteY12" fmla="*/ 6397 h 329953"/>
                <a:gd name="connsiteX13" fmla="*/ 20538 w 141409"/>
                <a:gd name="connsiteY13" fmla="*/ 6397 h 329953"/>
                <a:gd name="connsiteX14" fmla="*/ 20538 w 141409"/>
                <a:gd name="connsiteY14" fmla="*/ 6397 h 329953"/>
                <a:gd name="connsiteX15" fmla="*/ 17845 w 141409"/>
                <a:gd name="connsiteY15" fmla="*/ 5050 h 329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1409" h="329953">
                  <a:moveTo>
                    <a:pt x="17845" y="5050"/>
                  </a:moveTo>
                  <a:cubicBezTo>
                    <a:pt x="13131" y="5050"/>
                    <a:pt x="11111" y="7744"/>
                    <a:pt x="9764" y="13131"/>
                  </a:cubicBezTo>
                  <a:cubicBezTo>
                    <a:pt x="9764" y="13131"/>
                    <a:pt x="8417" y="20538"/>
                    <a:pt x="7744" y="34005"/>
                  </a:cubicBezTo>
                  <a:cubicBezTo>
                    <a:pt x="6397" y="46126"/>
                    <a:pt x="5050" y="64307"/>
                    <a:pt x="5050" y="87202"/>
                  </a:cubicBezTo>
                  <a:cubicBezTo>
                    <a:pt x="5050" y="137705"/>
                    <a:pt x="11784" y="209083"/>
                    <a:pt x="42759" y="263626"/>
                  </a:cubicBezTo>
                  <a:cubicBezTo>
                    <a:pt x="67001" y="305375"/>
                    <a:pt x="100670" y="328944"/>
                    <a:pt x="138379" y="330290"/>
                  </a:cubicBezTo>
                  <a:cubicBezTo>
                    <a:pt x="123565" y="318843"/>
                    <a:pt x="106057" y="299988"/>
                    <a:pt x="96630" y="271033"/>
                  </a:cubicBezTo>
                  <a:cubicBezTo>
                    <a:pt x="87876" y="243425"/>
                    <a:pt x="83162" y="210430"/>
                    <a:pt x="83162" y="174067"/>
                  </a:cubicBezTo>
                  <a:cubicBezTo>
                    <a:pt x="83162" y="123564"/>
                    <a:pt x="91916" y="79795"/>
                    <a:pt x="93936" y="67674"/>
                  </a:cubicBezTo>
                  <a:cubicBezTo>
                    <a:pt x="93936" y="67674"/>
                    <a:pt x="93936" y="67001"/>
                    <a:pt x="93936" y="67001"/>
                  </a:cubicBezTo>
                  <a:cubicBezTo>
                    <a:pt x="95283" y="59594"/>
                    <a:pt x="99323" y="54207"/>
                    <a:pt x="104710" y="51513"/>
                  </a:cubicBezTo>
                  <a:cubicBezTo>
                    <a:pt x="66328" y="26598"/>
                    <a:pt x="32659" y="12457"/>
                    <a:pt x="26598" y="9091"/>
                  </a:cubicBezTo>
                  <a:cubicBezTo>
                    <a:pt x="22558" y="7070"/>
                    <a:pt x="20538" y="6397"/>
                    <a:pt x="20538" y="6397"/>
                  </a:cubicBezTo>
                  <a:lnTo>
                    <a:pt x="20538" y="6397"/>
                  </a:lnTo>
                  <a:lnTo>
                    <a:pt x="20538" y="6397"/>
                  </a:lnTo>
                  <a:cubicBezTo>
                    <a:pt x="20538" y="5050"/>
                    <a:pt x="19191" y="5050"/>
                    <a:pt x="17845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43729558-62ED-4E5A-A003-4895BA035D00}"/>
                </a:ext>
              </a:extLst>
            </p:cNvPr>
            <p:cNvSpPr/>
            <p:nvPr/>
          </p:nvSpPr>
          <p:spPr>
            <a:xfrm>
              <a:off x="764899" y="5942239"/>
              <a:ext cx="148143" cy="282817"/>
            </a:xfrm>
            <a:custGeom>
              <a:avLst/>
              <a:gdLst>
                <a:gd name="connsiteX0" fmla="*/ 129024 w 148143"/>
                <a:gd name="connsiteY0" fmla="*/ 5050 h 282817"/>
                <a:gd name="connsiteX1" fmla="*/ 125657 w 148143"/>
                <a:gd name="connsiteY1" fmla="*/ 6397 h 282817"/>
                <a:gd name="connsiteX2" fmla="*/ 122290 w 148143"/>
                <a:gd name="connsiteY2" fmla="*/ 9091 h 282817"/>
                <a:gd name="connsiteX3" fmla="*/ 112863 w 148143"/>
                <a:gd name="connsiteY3" fmla="*/ 17171 h 282817"/>
                <a:gd name="connsiteX4" fmla="*/ 81214 w 148143"/>
                <a:gd name="connsiteY4" fmla="*/ 48146 h 282817"/>
                <a:gd name="connsiteX5" fmla="*/ 16570 w 148143"/>
                <a:gd name="connsiteY5" fmla="*/ 154540 h 282817"/>
                <a:gd name="connsiteX6" fmla="*/ 5123 w 148143"/>
                <a:gd name="connsiteY6" fmla="*/ 221204 h 282817"/>
                <a:gd name="connsiteX7" fmla="*/ 11856 w 148143"/>
                <a:gd name="connsiteY7" fmla="*/ 255546 h 282817"/>
                <a:gd name="connsiteX8" fmla="*/ 31384 w 148143"/>
                <a:gd name="connsiteY8" fmla="*/ 275074 h 282817"/>
                <a:gd name="connsiteX9" fmla="*/ 45525 w 148143"/>
                <a:gd name="connsiteY9" fmla="*/ 277767 h 282817"/>
                <a:gd name="connsiteX10" fmla="*/ 45525 w 148143"/>
                <a:gd name="connsiteY10" fmla="*/ 277767 h 282817"/>
                <a:gd name="connsiteX11" fmla="*/ 131044 w 148143"/>
                <a:gd name="connsiteY11" fmla="*/ 207063 h 282817"/>
                <a:gd name="connsiteX12" fmla="*/ 143165 w 148143"/>
                <a:gd name="connsiteY12" fmla="*/ 114137 h 282817"/>
                <a:gd name="connsiteX13" fmla="*/ 134411 w 148143"/>
                <a:gd name="connsiteY13" fmla="*/ 18518 h 282817"/>
                <a:gd name="connsiteX14" fmla="*/ 133064 w 148143"/>
                <a:gd name="connsiteY14" fmla="*/ 10437 h 282817"/>
                <a:gd name="connsiteX15" fmla="*/ 129024 w 148143"/>
                <a:gd name="connsiteY15" fmla="*/ 5050 h 282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8143" h="282817">
                  <a:moveTo>
                    <a:pt x="129024" y="5050"/>
                  </a:moveTo>
                  <a:cubicBezTo>
                    <a:pt x="128351" y="5050"/>
                    <a:pt x="127004" y="5724"/>
                    <a:pt x="125657" y="6397"/>
                  </a:cubicBezTo>
                  <a:cubicBezTo>
                    <a:pt x="125657" y="6397"/>
                    <a:pt x="124311" y="7070"/>
                    <a:pt x="122290" y="9091"/>
                  </a:cubicBezTo>
                  <a:cubicBezTo>
                    <a:pt x="120270" y="11111"/>
                    <a:pt x="116903" y="13804"/>
                    <a:pt x="112863" y="17171"/>
                  </a:cubicBezTo>
                  <a:cubicBezTo>
                    <a:pt x="106803" y="22558"/>
                    <a:pt x="95355" y="33332"/>
                    <a:pt x="81214" y="48146"/>
                  </a:cubicBezTo>
                  <a:cubicBezTo>
                    <a:pt x="59666" y="72388"/>
                    <a:pt x="30711" y="110770"/>
                    <a:pt x="16570" y="154540"/>
                  </a:cubicBezTo>
                  <a:cubicBezTo>
                    <a:pt x="8490" y="180128"/>
                    <a:pt x="4449" y="202349"/>
                    <a:pt x="5123" y="221204"/>
                  </a:cubicBezTo>
                  <a:cubicBezTo>
                    <a:pt x="5123" y="234671"/>
                    <a:pt x="7143" y="246118"/>
                    <a:pt x="11856" y="255546"/>
                  </a:cubicBezTo>
                  <a:cubicBezTo>
                    <a:pt x="15897" y="264300"/>
                    <a:pt x="22631" y="271033"/>
                    <a:pt x="31384" y="275074"/>
                  </a:cubicBezTo>
                  <a:cubicBezTo>
                    <a:pt x="35425" y="276420"/>
                    <a:pt x="40138" y="277767"/>
                    <a:pt x="45525" y="277767"/>
                  </a:cubicBezTo>
                  <a:lnTo>
                    <a:pt x="45525" y="277767"/>
                  </a:lnTo>
                  <a:cubicBezTo>
                    <a:pt x="71787" y="277767"/>
                    <a:pt x="116230" y="255546"/>
                    <a:pt x="131044" y="207063"/>
                  </a:cubicBezTo>
                  <a:cubicBezTo>
                    <a:pt x="139125" y="180801"/>
                    <a:pt x="143165" y="149826"/>
                    <a:pt x="143165" y="114137"/>
                  </a:cubicBezTo>
                  <a:cubicBezTo>
                    <a:pt x="143165" y="70368"/>
                    <a:pt x="137105" y="32659"/>
                    <a:pt x="134411" y="18518"/>
                  </a:cubicBezTo>
                  <a:cubicBezTo>
                    <a:pt x="133064" y="13131"/>
                    <a:pt x="133064" y="10437"/>
                    <a:pt x="133064" y="10437"/>
                  </a:cubicBezTo>
                  <a:cubicBezTo>
                    <a:pt x="132391" y="8417"/>
                    <a:pt x="131044" y="5050"/>
                    <a:pt x="129024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04C6A25B-D80F-464B-A9ED-0B298280B32A}"/>
                </a:ext>
              </a:extLst>
            </p:cNvPr>
            <p:cNvSpPr/>
            <p:nvPr/>
          </p:nvSpPr>
          <p:spPr>
            <a:xfrm>
              <a:off x="640396" y="5942239"/>
              <a:ext cx="134676" cy="282817"/>
            </a:xfrm>
            <a:custGeom>
              <a:avLst/>
              <a:gdLst>
                <a:gd name="connsiteX0" fmla="*/ 20538 w 134675"/>
                <a:gd name="connsiteY0" fmla="*/ 5050 h 282817"/>
                <a:gd name="connsiteX1" fmla="*/ 15824 w 134675"/>
                <a:gd name="connsiteY1" fmla="*/ 10437 h 282817"/>
                <a:gd name="connsiteX2" fmla="*/ 14478 w 134675"/>
                <a:gd name="connsiteY2" fmla="*/ 18518 h 282817"/>
                <a:gd name="connsiteX3" fmla="*/ 10437 w 134675"/>
                <a:gd name="connsiteY3" fmla="*/ 40739 h 282817"/>
                <a:gd name="connsiteX4" fmla="*/ 5050 w 134675"/>
                <a:gd name="connsiteY4" fmla="*/ 114137 h 282817"/>
                <a:gd name="connsiteX5" fmla="*/ 17845 w 134675"/>
                <a:gd name="connsiteY5" fmla="*/ 206389 h 282817"/>
                <a:gd name="connsiteX6" fmla="*/ 105384 w 134675"/>
                <a:gd name="connsiteY6" fmla="*/ 277767 h 282817"/>
                <a:gd name="connsiteX7" fmla="*/ 105384 w 134675"/>
                <a:gd name="connsiteY7" fmla="*/ 277767 h 282817"/>
                <a:gd name="connsiteX8" fmla="*/ 120198 w 134675"/>
                <a:gd name="connsiteY8" fmla="*/ 275074 h 282817"/>
                <a:gd name="connsiteX9" fmla="*/ 126932 w 134675"/>
                <a:gd name="connsiteY9" fmla="*/ 271707 h 282817"/>
                <a:gd name="connsiteX10" fmla="*/ 121545 w 134675"/>
                <a:gd name="connsiteY10" fmla="*/ 262953 h 282817"/>
                <a:gd name="connsiteX11" fmla="*/ 114137 w 134675"/>
                <a:gd name="connsiteY11" fmla="*/ 221877 h 282817"/>
                <a:gd name="connsiteX12" fmla="*/ 126932 w 134675"/>
                <a:gd name="connsiteY12" fmla="*/ 151173 h 282817"/>
                <a:gd name="connsiteX13" fmla="*/ 129625 w 134675"/>
                <a:gd name="connsiteY13" fmla="*/ 143766 h 282817"/>
                <a:gd name="connsiteX14" fmla="*/ 130299 w 134675"/>
                <a:gd name="connsiteY14" fmla="*/ 141072 h 282817"/>
                <a:gd name="connsiteX15" fmla="*/ 27945 w 134675"/>
                <a:gd name="connsiteY15" fmla="*/ 9764 h 282817"/>
                <a:gd name="connsiteX16" fmla="*/ 24578 w 134675"/>
                <a:gd name="connsiteY16" fmla="*/ 7070 h 282817"/>
                <a:gd name="connsiteX17" fmla="*/ 20538 w 134675"/>
                <a:gd name="connsiteY17" fmla="*/ 5050 h 282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4675" h="282817">
                  <a:moveTo>
                    <a:pt x="20538" y="5050"/>
                  </a:moveTo>
                  <a:cubicBezTo>
                    <a:pt x="18518" y="5050"/>
                    <a:pt x="16498" y="8417"/>
                    <a:pt x="15824" y="10437"/>
                  </a:cubicBezTo>
                  <a:cubicBezTo>
                    <a:pt x="15824" y="11111"/>
                    <a:pt x="15151" y="13804"/>
                    <a:pt x="14478" y="18518"/>
                  </a:cubicBezTo>
                  <a:cubicBezTo>
                    <a:pt x="13804" y="21885"/>
                    <a:pt x="12457" y="29965"/>
                    <a:pt x="10437" y="40739"/>
                  </a:cubicBezTo>
                  <a:cubicBezTo>
                    <a:pt x="7744" y="58247"/>
                    <a:pt x="5050" y="84509"/>
                    <a:pt x="5050" y="114137"/>
                  </a:cubicBezTo>
                  <a:cubicBezTo>
                    <a:pt x="5050" y="149826"/>
                    <a:pt x="9091" y="180801"/>
                    <a:pt x="17845" y="206389"/>
                  </a:cubicBezTo>
                  <a:cubicBezTo>
                    <a:pt x="33332" y="255546"/>
                    <a:pt x="78448" y="277767"/>
                    <a:pt x="105384" y="277767"/>
                  </a:cubicBezTo>
                  <a:lnTo>
                    <a:pt x="105384" y="277767"/>
                  </a:lnTo>
                  <a:cubicBezTo>
                    <a:pt x="111444" y="277767"/>
                    <a:pt x="116158" y="277094"/>
                    <a:pt x="120198" y="275074"/>
                  </a:cubicBezTo>
                  <a:cubicBezTo>
                    <a:pt x="122218" y="274400"/>
                    <a:pt x="124238" y="273053"/>
                    <a:pt x="126932" y="271707"/>
                  </a:cubicBezTo>
                  <a:cubicBezTo>
                    <a:pt x="124912" y="269013"/>
                    <a:pt x="122891" y="266320"/>
                    <a:pt x="121545" y="262953"/>
                  </a:cubicBezTo>
                  <a:cubicBezTo>
                    <a:pt x="116831" y="251506"/>
                    <a:pt x="114137" y="238711"/>
                    <a:pt x="114137" y="221877"/>
                  </a:cubicBezTo>
                  <a:cubicBezTo>
                    <a:pt x="114137" y="201676"/>
                    <a:pt x="118851" y="177434"/>
                    <a:pt x="126932" y="151173"/>
                  </a:cubicBezTo>
                  <a:cubicBezTo>
                    <a:pt x="127605" y="148479"/>
                    <a:pt x="128278" y="146459"/>
                    <a:pt x="129625" y="143766"/>
                  </a:cubicBezTo>
                  <a:cubicBezTo>
                    <a:pt x="129625" y="143092"/>
                    <a:pt x="130299" y="141745"/>
                    <a:pt x="130299" y="141072"/>
                  </a:cubicBezTo>
                  <a:cubicBezTo>
                    <a:pt x="101343" y="69694"/>
                    <a:pt x="35352" y="15824"/>
                    <a:pt x="27945" y="9764"/>
                  </a:cubicBezTo>
                  <a:cubicBezTo>
                    <a:pt x="25252" y="7744"/>
                    <a:pt x="24578" y="7070"/>
                    <a:pt x="24578" y="7070"/>
                  </a:cubicBezTo>
                  <a:cubicBezTo>
                    <a:pt x="23232" y="5724"/>
                    <a:pt x="21885" y="5050"/>
                    <a:pt x="20538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29FCD00A-9D3F-41C5-84B4-563708CE8C6F}"/>
                </a:ext>
              </a:extLst>
            </p:cNvPr>
            <p:cNvSpPr/>
            <p:nvPr/>
          </p:nvSpPr>
          <p:spPr>
            <a:xfrm>
              <a:off x="705041" y="5825072"/>
              <a:ext cx="141409" cy="242415"/>
            </a:xfrm>
            <a:custGeom>
              <a:avLst/>
              <a:gdLst>
                <a:gd name="connsiteX0" fmla="*/ 72388 w 141409"/>
                <a:gd name="connsiteY0" fmla="*/ 5050 h 242414"/>
                <a:gd name="connsiteX1" fmla="*/ 67674 w 141409"/>
                <a:gd name="connsiteY1" fmla="*/ 9091 h 242414"/>
                <a:gd name="connsiteX2" fmla="*/ 64308 w 141409"/>
                <a:gd name="connsiteY2" fmla="*/ 14478 h 242414"/>
                <a:gd name="connsiteX3" fmla="*/ 54880 w 141409"/>
                <a:gd name="connsiteY3" fmla="*/ 30639 h 242414"/>
                <a:gd name="connsiteX4" fmla="*/ 25925 w 141409"/>
                <a:gd name="connsiteY4" fmla="*/ 89222 h 242414"/>
                <a:gd name="connsiteX5" fmla="*/ 5050 w 141409"/>
                <a:gd name="connsiteY5" fmla="*/ 143092 h 242414"/>
                <a:gd name="connsiteX6" fmla="*/ 74408 w 141409"/>
                <a:gd name="connsiteY6" fmla="*/ 238711 h 242414"/>
                <a:gd name="connsiteX7" fmla="*/ 141073 w 141409"/>
                <a:gd name="connsiteY7" fmla="*/ 144439 h 242414"/>
                <a:gd name="connsiteX8" fmla="*/ 81142 w 141409"/>
                <a:gd name="connsiteY8" fmla="*/ 14478 h 242414"/>
                <a:gd name="connsiteX9" fmla="*/ 77775 w 141409"/>
                <a:gd name="connsiteY9" fmla="*/ 8417 h 242414"/>
                <a:gd name="connsiteX10" fmla="*/ 72388 w 141409"/>
                <a:gd name="connsiteY10" fmla="*/ 5050 h 242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1409" h="242414">
                  <a:moveTo>
                    <a:pt x="72388" y="5050"/>
                  </a:moveTo>
                  <a:cubicBezTo>
                    <a:pt x="71041" y="5050"/>
                    <a:pt x="69021" y="6397"/>
                    <a:pt x="67674" y="9091"/>
                  </a:cubicBezTo>
                  <a:cubicBezTo>
                    <a:pt x="67674" y="9091"/>
                    <a:pt x="66328" y="11111"/>
                    <a:pt x="64308" y="14478"/>
                  </a:cubicBezTo>
                  <a:cubicBezTo>
                    <a:pt x="60941" y="19865"/>
                    <a:pt x="57574" y="25252"/>
                    <a:pt x="54880" y="30639"/>
                  </a:cubicBezTo>
                  <a:cubicBezTo>
                    <a:pt x="47473" y="43433"/>
                    <a:pt x="36699" y="63634"/>
                    <a:pt x="25925" y="89222"/>
                  </a:cubicBezTo>
                  <a:cubicBezTo>
                    <a:pt x="18518" y="106730"/>
                    <a:pt x="11111" y="124911"/>
                    <a:pt x="5050" y="143092"/>
                  </a:cubicBezTo>
                  <a:cubicBezTo>
                    <a:pt x="26598" y="164640"/>
                    <a:pt x="55554" y="197636"/>
                    <a:pt x="74408" y="238711"/>
                  </a:cubicBezTo>
                  <a:cubicBezTo>
                    <a:pt x="89223" y="207063"/>
                    <a:pt x="111444" y="175414"/>
                    <a:pt x="141073" y="144439"/>
                  </a:cubicBezTo>
                  <a:cubicBezTo>
                    <a:pt x="120871" y="83162"/>
                    <a:pt x="92589" y="33332"/>
                    <a:pt x="81142" y="14478"/>
                  </a:cubicBezTo>
                  <a:cubicBezTo>
                    <a:pt x="78448" y="10437"/>
                    <a:pt x="77775" y="8417"/>
                    <a:pt x="77775" y="8417"/>
                  </a:cubicBezTo>
                  <a:cubicBezTo>
                    <a:pt x="74408" y="5050"/>
                    <a:pt x="72388" y="5050"/>
                    <a:pt x="72388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3DE11DEF-2EA3-4286-9551-5D7FEB77D7FF}"/>
                </a:ext>
              </a:extLst>
            </p:cNvPr>
            <p:cNvSpPr/>
            <p:nvPr/>
          </p:nvSpPr>
          <p:spPr>
            <a:xfrm>
              <a:off x="864631" y="5883656"/>
              <a:ext cx="141409" cy="329954"/>
            </a:xfrm>
            <a:custGeom>
              <a:avLst/>
              <a:gdLst>
                <a:gd name="connsiteX0" fmla="*/ 124912 w 141409"/>
                <a:gd name="connsiteY0" fmla="*/ 5050 h 329953"/>
                <a:gd name="connsiteX1" fmla="*/ 120871 w 141409"/>
                <a:gd name="connsiteY1" fmla="*/ 5724 h 329953"/>
                <a:gd name="connsiteX2" fmla="*/ 120871 w 141409"/>
                <a:gd name="connsiteY2" fmla="*/ 5724 h 329953"/>
                <a:gd name="connsiteX3" fmla="*/ 120871 w 141409"/>
                <a:gd name="connsiteY3" fmla="*/ 5724 h 329953"/>
                <a:gd name="connsiteX4" fmla="*/ 114811 w 141409"/>
                <a:gd name="connsiteY4" fmla="*/ 8417 h 329953"/>
                <a:gd name="connsiteX5" fmla="*/ 99997 w 141409"/>
                <a:gd name="connsiteY5" fmla="*/ 15151 h 329953"/>
                <a:gd name="connsiteX6" fmla="*/ 97976 w 141409"/>
                <a:gd name="connsiteY6" fmla="*/ 15824 h 329953"/>
                <a:gd name="connsiteX7" fmla="*/ 42759 w 141409"/>
                <a:gd name="connsiteY7" fmla="*/ 46126 h 329953"/>
                <a:gd name="connsiteX8" fmla="*/ 36699 w 141409"/>
                <a:gd name="connsiteY8" fmla="*/ 49493 h 329953"/>
                <a:gd name="connsiteX9" fmla="*/ 48147 w 141409"/>
                <a:gd name="connsiteY9" fmla="*/ 64981 h 329953"/>
                <a:gd name="connsiteX10" fmla="*/ 48147 w 141409"/>
                <a:gd name="connsiteY10" fmla="*/ 65654 h 329953"/>
                <a:gd name="connsiteX11" fmla="*/ 58921 w 141409"/>
                <a:gd name="connsiteY11" fmla="*/ 172047 h 329953"/>
                <a:gd name="connsiteX12" fmla="*/ 46126 w 141409"/>
                <a:gd name="connsiteY12" fmla="*/ 269013 h 329953"/>
                <a:gd name="connsiteX13" fmla="*/ 5050 w 141409"/>
                <a:gd name="connsiteY13" fmla="*/ 328270 h 329953"/>
                <a:gd name="connsiteX14" fmla="*/ 99323 w 141409"/>
                <a:gd name="connsiteY14" fmla="*/ 261606 h 329953"/>
                <a:gd name="connsiteX15" fmla="*/ 137032 w 141409"/>
                <a:gd name="connsiteY15" fmla="*/ 85182 h 329953"/>
                <a:gd name="connsiteX16" fmla="*/ 134339 w 141409"/>
                <a:gd name="connsiteY16" fmla="*/ 31985 h 329953"/>
                <a:gd name="connsiteX17" fmla="*/ 132319 w 141409"/>
                <a:gd name="connsiteY17" fmla="*/ 11784 h 329953"/>
                <a:gd name="connsiteX18" fmla="*/ 124912 w 141409"/>
                <a:gd name="connsiteY18" fmla="*/ 5050 h 329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1409" h="329953">
                  <a:moveTo>
                    <a:pt x="124912" y="5050"/>
                  </a:moveTo>
                  <a:cubicBezTo>
                    <a:pt x="124238" y="5050"/>
                    <a:pt x="122891" y="5050"/>
                    <a:pt x="120871" y="5724"/>
                  </a:cubicBezTo>
                  <a:lnTo>
                    <a:pt x="120871" y="5724"/>
                  </a:lnTo>
                  <a:lnTo>
                    <a:pt x="120871" y="5724"/>
                  </a:lnTo>
                  <a:cubicBezTo>
                    <a:pt x="120871" y="5724"/>
                    <a:pt x="118851" y="6397"/>
                    <a:pt x="114811" y="8417"/>
                  </a:cubicBezTo>
                  <a:cubicBezTo>
                    <a:pt x="111444" y="9764"/>
                    <a:pt x="106057" y="12457"/>
                    <a:pt x="99997" y="15151"/>
                  </a:cubicBezTo>
                  <a:lnTo>
                    <a:pt x="97976" y="15824"/>
                  </a:lnTo>
                  <a:cubicBezTo>
                    <a:pt x="79122" y="25252"/>
                    <a:pt x="60267" y="35352"/>
                    <a:pt x="42759" y="46126"/>
                  </a:cubicBezTo>
                  <a:cubicBezTo>
                    <a:pt x="40739" y="47473"/>
                    <a:pt x="38719" y="48820"/>
                    <a:pt x="36699" y="49493"/>
                  </a:cubicBezTo>
                  <a:cubicBezTo>
                    <a:pt x="42086" y="52187"/>
                    <a:pt x="46126" y="58247"/>
                    <a:pt x="48147" y="64981"/>
                  </a:cubicBezTo>
                  <a:cubicBezTo>
                    <a:pt x="48147" y="64981"/>
                    <a:pt x="48147" y="65654"/>
                    <a:pt x="48147" y="65654"/>
                  </a:cubicBezTo>
                  <a:cubicBezTo>
                    <a:pt x="50840" y="77775"/>
                    <a:pt x="58921" y="121544"/>
                    <a:pt x="58921" y="172047"/>
                  </a:cubicBezTo>
                  <a:cubicBezTo>
                    <a:pt x="58921" y="208409"/>
                    <a:pt x="54880" y="241405"/>
                    <a:pt x="46126" y="269013"/>
                  </a:cubicBezTo>
                  <a:cubicBezTo>
                    <a:pt x="36699" y="297968"/>
                    <a:pt x="19865" y="316823"/>
                    <a:pt x="5050" y="328270"/>
                  </a:cubicBezTo>
                  <a:cubicBezTo>
                    <a:pt x="42086" y="326250"/>
                    <a:pt x="75755" y="303355"/>
                    <a:pt x="99323" y="261606"/>
                  </a:cubicBezTo>
                  <a:cubicBezTo>
                    <a:pt x="130299" y="207063"/>
                    <a:pt x="137032" y="135685"/>
                    <a:pt x="137032" y="85182"/>
                  </a:cubicBezTo>
                  <a:cubicBezTo>
                    <a:pt x="137032" y="67674"/>
                    <a:pt x="136359" y="49493"/>
                    <a:pt x="134339" y="31985"/>
                  </a:cubicBezTo>
                  <a:cubicBezTo>
                    <a:pt x="132992" y="19191"/>
                    <a:pt x="132319" y="11784"/>
                    <a:pt x="132319" y="11784"/>
                  </a:cubicBezTo>
                  <a:cubicBezTo>
                    <a:pt x="131645" y="7744"/>
                    <a:pt x="129625" y="5050"/>
                    <a:pt x="124912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FB3AEF4E-E508-419C-B975-65BA73B4AEFB}"/>
                </a:ext>
              </a:extLst>
            </p:cNvPr>
            <p:cNvSpPr/>
            <p:nvPr/>
          </p:nvSpPr>
          <p:spPr>
            <a:xfrm>
              <a:off x="823555" y="5841233"/>
              <a:ext cx="87539" cy="107740"/>
            </a:xfrm>
            <a:custGeom>
              <a:avLst/>
              <a:gdLst>
                <a:gd name="connsiteX0" fmla="*/ 62287 w 87539"/>
                <a:gd name="connsiteY0" fmla="*/ 5050 h 107739"/>
                <a:gd name="connsiteX1" fmla="*/ 60941 w 87539"/>
                <a:gd name="connsiteY1" fmla="*/ 5050 h 107739"/>
                <a:gd name="connsiteX2" fmla="*/ 60941 w 87539"/>
                <a:gd name="connsiteY2" fmla="*/ 5050 h 107739"/>
                <a:gd name="connsiteX3" fmla="*/ 60941 w 87539"/>
                <a:gd name="connsiteY3" fmla="*/ 5050 h 107739"/>
                <a:gd name="connsiteX4" fmla="*/ 57574 w 87539"/>
                <a:gd name="connsiteY4" fmla="*/ 6397 h 107739"/>
                <a:gd name="connsiteX5" fmla="*/ 57574 w 87539"/>
                <a:gd name="connsiteY5" fmla="*/ 6397 h 107739"/>
                <a:gd name="connsiteX6" fmla="*/ 57574 w 87539"/>
                <a:gd name="connsiteY6" fmla="*/ 6397 h 107739"/>
                <a:gd name="connsiteX7" fmla="*/ 36699 w 87539"/>
                <a:gd name="connsiteY7" fmla="*/ 20538 h 107739"/>
                <a:gd name="connsiteX8" fmla="*/ 5050 w 87539"/>
                <a:gd name="connsiteY8" fmla="*/ 45453 h 107739"/>
                <a:gd name="connsiteX9" fmla="*/ 31312 w 87539"/>
                <a:gd name="connsiteY9" fmla="*/ 108077 h 107739"/>
                <a:gd name="connsiteX10" fmla="*/ 85856 w 87539"/>
                <a:gd name="connsiteY10" fmla="*/ 71041 h 107739"/>
                <a:gd name="connsiteX11" fmla="*/ 70368 w 87539"/>
                <a:gd name="connsiteY11" fmla="*/ 11784 h 107739"/>
                <a:gd name="connsiteX12" fmla="*/ 70368 w 87539"/>
                <a:gd name="connsiteY12" fmla="*/ 11111 h 107739"/>
                <a:gd name="connsiteX13" fmla="*/ 62287 w 87539"/>
                <a:gd name="connsiteY13" fmla="*/ 5050 h 10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539" h="107739">
                  <a:moveTo>
                    <a:pt x="62287" y="5050"/>
                  </a:moveTo>
                  <a:cubicBezTo>
                    <a:pt x="61614" y="5050"/>
                    <a:pt x="61614" y="5050"/>
                    <a:pt x="60941" y="5050"/>
                  </a:cubicBezTo>
                  <a:lnTo>
                    <a:pt x="60941" y="5050"/>
                  </a:lnTo>
                  <a:lnTo>
                    <a:pt x="60941" y="5050"/>
                  </a:lnTo>
                  <a:cubicBezTo>
                    <a:pt x="59594" y="5050"/>
                    <a:pt x="58921" y="5724"/>
                    <a:pt x="57574" y="6397"/>
                  </a:cubicBezTo>
                  <a:lnTo>
                    <a:pt x="57574" y="6397"/>
                  </a:lnTo>
                  <a:lnTo>
                    <a:pt x="57574" y="6397"/>
                  </a:lnTo>
                  <a:cubicBezTo>
                    <a:pt x="57574" y="6397"/>
                    <a:pt x="49493" y="11784"/>
                    <a:pt x="36699" y="20538"/>
                  </a:cubicBezTo>
                  <a:cubicBezTo>
                    <a:pt x="29965" y="25252"/>
                    <a:pt x="18518" y="34005"/>
                    <a:pt x="5050" y="45453"/>
                  </a:cubicBezTo>
                  <a:cubicBezTo>
                    <a:pt x="15151" y="66327"/>
                    <a:pt x="23905" y="87202"/>
                    <a:pt x="31312" y="108077"/>
                  </a:cubicBezTo>
                  <a:cubicBezTo>
                    <a:pt x="47473" y="95283"/>
                    <a:pt x="65654" y="83162"/>
                    <a:pt x="85856" y="71041"/>
                  </a:cubicBezTo>
                  <a:cubicBezTo>
                    <a:pt x="79122" y="41413"/>
                    <a:pt x="73061" y="19865"/>
                    <a:pt x="70368" y="11784"/>
                  </a:cubicBezTo>
                  <a:cubicBezTo>
                    <a:pt x="70368" y="11784"/>
                    <a:pt x="70368" y="11111"/>
                    <a:pt x="70368" y="11111"/>
                  </a:cubicBezTo>
                  <a:cubicBezTo>
                    <a:pt x="68348" y="7070"/>
                    <a:pt x="65654" y="5050"/>
                    <a:pt x="62287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70395762-55BC-40EC-92C0-FC2834B71A74}"/>
                </a:ext>
              </a:extLst>
            </p:cNvPr>
            <p:cNvSpPr/>
            <p:nvPr/>
          </p:nvSpPr>
          <p:spPr>
            <a:xfrm>
              <a:off x="641070" y="5841233"/>
              <a:ext cx="87539" cy="107740"/>
            </a:xfrm>
            <a:custGeom>
              <a:avLst/>
              <a:gdLst>
                <a:gd name="connsiteX0" fmla="*/ 27272 w 87539"/>
                <a:gd name="connsiteY0" fmla="*/ 5050 h 107739"/>
                <a:gd name="connsiteX1" fmla="*/ 19865 w 87539"/>
                <a:gd name="connsiteY1" fmla="*/ 11111 h 107739"/>
                <a:gd name="connsiteX2" fmla="*/ 19865 w 87539"/>
                <a:gd name="connsiteY2" fmla="*/ 11784 h 107739"/>
                <a:gd name="connsiteX3" fmla="*/ 5050 w 87539"/>
                <a:gd name="connsiteY3" fmla="*/ 70368 h 107739"/>
                <a:gd name="connsiteX4" fmla="*/ 59594 w 87539"/>
                <a:gd name="connsiteY4" fmla="*/ 107403 h 107739"/>
                <a:gd name="connsiteX5" fmla="*/ 85856 w 87539"/>
                <a:gd name="connsiteY5" fmla="*/ 44779 h 107739"/>
                <a:gd name="connsiteX6" fmla="*/ 54207 w 87539"/>
                <a:gd name="connsiteY6" fmla="*/ 19865 h 107739"/>
                <a:gd name="connsiteX7" fmla="*/ 32659 w 87539"/>
                <a:gd name="connsiteY7" fmla="*/ 6397 h 107739"/>
                <a:gd name="connsiteX8" fmla="*/ 32659 w 87539"/>
                <a:gd name="connsiteY8" fmla="*/ 6397 h 107739"/>
                <a:gd name="connsiteX9" fmla="*/ 32659 w 87539"/>
                <a:gd name="connsiteY9" fmla="*/ 6397 h 107739"/>
                <a:gd name="connsiteX10" fmla="*/ 29292 w 87539"/>
                <a:gd name="connsiteY10" fmla="*/ 5050 h 107739"/>
                <a:gd name="connsiteX11" fmla="*/ 29292 w 87539"/>
                <a:gd name="connsiteY11" fmla="*/ 5050 h 107739"/>
                <a:gd name="connsiteX12" fmla="*/ 29292 w 87539"/>
                <a:gd name="connsiteY12" fmla="*/ 5050 h 107739"/>
                <a:gd name="connsiteX13" fmla="*/ 27272 w 87539"/>
                <a:gd name="connsiteY13" fmla="*/ 5050 h 10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539" h="107739">
                  <a:moveTo>
                    <a:pt x="27272" y="5050"/>
                  </a:moveTo>
                  <a:cubicBezTo>
                    <a:pt x="23905" y="5050"/>
                    <a:pt x="21211" y="7070"/>
                    <a:pt x="19865" y="11111"/>
                  </a:cubicBezTo>
                  <a:cubicBezTo>
                    <a:pt x="19865" y="11111"/>
                    <a:pt x="19865" y="11784"/>
                    <a:pt x="19865" y="11784"/>
                  </a:cubicBezTo>
                  <a:cubicBezTo>
                    <a:pt x="17171" y="19865"/>
                    <a:pt x="10437" y="41413"/>
                    <a:pt x="5050" y="70368"/>
                  </a:cubicBezTo>
                  <a:cubicBezTo>
                    <a:pt x="25252" y="82488"/>
                    <a:pt x="43433" y="94609"/>
                    <a:pt x="59594" y="107403"/>
                  </a:cubicBezTo>
                  <a:cubicBezTo>
                    <a:pt x="67001" y="87202"/>
                    <a:pt x="75755" y="66327"/>
                    <a:pt x="85856" y="44779"/>
                  </a:cubicBezTo>
                  <a:cubicBezTo>
                    <a:pt x="75082" y="36026"/>
                    <a:pt x="64308" y="27272"/>
                    <a:pt x="54207" y="19865"/>
                  </a:cubicBezTo>
                  <a:cubicBezTo>
                    <a:pt x="40739" y="11784"/>
                    <a:pt x="32659" y="6397"/>
                    <a:pt x="32659" y="6397"/>
                  </a:cubicBezTo>
                  <a:lnTo>
                    <a:pt x="32659" y="6397"/>
                  </a:lnTo>
                  <a:lnTo>
                    <a:pt x="32659" y="6397"/>
                  </a:lnTo>
                  <a:cubicBezTo>
                    <a:pt x="31312" y="5724"/>
                    <a:pt x="29965" y="5050"/>
                    <a:pt x="29292" y="5050"/>
                  </a:cubicBezTo>
                  <a:lnTo>
                    <a:pt x="29292" y="5050"/>
                  </a:lnTo>
                  <a:lnTo>
                    <a:pt x="29292" y="5050"/>
                  </a:lnTo>
                  <a:cubicBezTo>
                    <a:pt x="28619" y="5050"/>
                    <a:pt x="27945" y="5050"/>
                    <a:pt x="27272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00BD5D42-EFEC-4997-80CC-0F39798892A1}"/>
                </a:ext>
              </a:extLst>
            </p:cNvPr>
            <p:cNvSpPr/>
            <p:nvPr/>
          </p:nvSpPr>
          <p:spPr>
            <a:xfrm>
              <a:off x="450504" y="5976581"/>
              <a:ext cx="94273" cy="101006"/>
            </a:xfrm>
            <a:custGeom>
              <a:avLst/>
              <a:gdLst>
                <a:gd name="connsiteX0" fmla="*/ 35352 w 94272"/>
                <a:gd name="connsiteY0" fmla="*/ 5050 h 101006"/>
                <a:gd name="connsiteX1" fmla="*/ 17845 w 94272"/>
                <a:gd name="connsiteY1" fmla="*/ 5050 h 101006"/>
                <a:gd name="connsiteX2" fmla="*/ 7070 w 94272"/>
                <a:gd name="connsiteY2" fmla="*/ 11784 h 101006"/>
                <a:gd name="connsiteX3" fmla="*/ 5050 w 94272"/>
                <a:gd name="connsiteY3" fmla="*/ 19865 h 101006"/>
                <a:gd name="connsiteX4" fmla="*/ 43433 w 94272"/>
                <a:gd name="connsiteY4" fmla="*/ 95956 h 101006"/>
                <a:gd name="connsiteX5" fmla="*/ 92589 w 94272"/>
                <a:gd name="connsiteY5" fmla="*/ 74408 h 101006"/>
                <a:gd name="connsiteX6" fmla="*/ 86529 w 94272"/>
                <a:gd name="connsiteY6" fmla="*/ 7744 h 101006"/>
                <a:gd name="connsiteX7" fmla="*/ 40739 w 94272"/>
                <a:gd name="connsiteY7" fmla="*/ 5050 h 101006"/>
                <a:gd name="connsiteX8" fmla="*/ 35352 w 94272"/>
                <a:gd name="connsiteY8" fmla="*/ 5050 h 101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272" h="101006">
                  <a:moveTo>
                    <a:pt x="35352" y="5050"/>
                  </a:moveTo>
                  <a:cubicBezTo>
                    <a:pt x="24578" y="5050"/>
                    <a:pt x="17845" y="5050"/>
                    <a:pt x="17845" y="5050"/>
                  </a:cubicBezTo>
                  <a:cubicBezTo>
                    <a:pt x="13804" y="5050"/>
                    <a:pt x="9764" y="7744"/>
                    <a:pt x="7070" y="11784"/>
                  </a:cubicBezTo>
                  <a:cubicBezTo>
                    <a:pt x="5724" y="13804"/>
                    <a:pt x="5050" y="17171"/>
                    <a:pt x="5050" y="19865"/>
                  </a:cubicBezTo>
                  <a:cubicBezTo>
                    <a:pt x="5724" y="27272"/>
                    <a:pt x="11111" y="54880"/>
                    <a:pt x="43433" y="95956"/>
                  </a:cubicBezTo>
                  <a:cubicBezTo>
                    <a:pt x="60267" y="87875"/>
                    <a:pt x="77102" y="80468"/>
                    <a:pt x="92589" y="74408"/>
                  </a:cubicBezTo>
                  <a:cubicBezTo>
                    <a:pt x="89223" y="54207"/>
                    <a:pt x="87202" y="31312"/>
                    <a:pt x="86529" y="7744"/>
                  </a:cubicBezTo>
                  <a:cubicBezTo>
                    <a:pt x="66328" y="5724"/>
                    <a:pt x="50840" y="5050"/>
                    <a:pt x="40739" y="5050"/>
                  </a:cubicBezTo>
                  <a:cubicBezTo>
                    <a:pt x="39393" y="5050"/>
                    <a:pt x="37372" y="5050"/>
                    <a:pt x="35352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1E1C481A-E837-4888-BC9C-40ABC788BED4}"/>
                </a:ext>
              </a:extLst>
            </p:cNvPr>
            <p:cNvSpPr/>
            <p:nvPr/>
          </p:nvSpPr>
          <p:spPr>
            <a:xfrm>
              <a:off x="1006040" y="5976581"/>
              <a:ext cx="94273" cy="101006"/>
            </a:xfrm>
            <a:custGeom>
              <a:avLst/>
              <a:gdLst>
                <a:gd name="connsiteX0" fmla="*/ 62287 w 94272"/>
                <a:gd name="connsiteY0" fmla="*/ 5050 h 101006"/>
                <a:gd name="connsiteX1" fmla="*/ 56227 w 94272"/>
                <a:gd name="connsiteY1" fmla="*/ 5050 h 101006"/>
                <a:gd name="connsiteX2" fmla="*/ 11111 w 94272"/>
                <a:gd name="connsiteY2" fmla="*/ 7744 h 101006"/>
                <a:gd name="connsiteX3" fmla="*/ 5050 w 94272"/>
                <a:gd name="connsiteY3" fmla="*/ 74408 h 101006"/>
                <a:gd name="connsiteX4" fmla="*/ 54207 w 94272"/>
                <a:gd name="connsiteY4" fmla="*/ 95956 h 101006"/>
                <a:gd name="connsiteX5" fmla="*/ 92589 w 94272"/>
                <a:gd name="connsiteY5" fmla="*/ 19865 h 101006"/>
                <a:gd name="connsiteX6" fmla="*/ 90569 w 94272"/>
                <a:gd name="connsiteY6" fmla="*/ 11784 h 101006"/>
                <a:gd name="connsiteX7" fmla="*/ 79795 w 94272"/>
                <a:gd name="connsiteY7" fmla="*/ 5050 h 101006"/>
                <a:gd name="connsiteX8" fmla="*/ 62287 w 94272"/>
                <a:gd name="connsiteY8" fmla="*/ 5050 h 101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272" h="101006">
                  <a:moveTo>
                    <a:pt x="62287" y="5050"/>
                  </a:moveTo>
                  <a:cubicBezTo>
                    <a:pt x="60267" y="5050"/>
                    <a:pt x="58247" y="5050"/>
                    <a:pt x="56227" y="5050"/>
                  </a:cubicBezTo>
                  <a:cubicBezTo>
                    <a:pt x="46800" y="5724"/>
                    <a:pt x="31312" y="5724"/>
                    <a:pt x="11111" y="7744"/>
                  </a:cubicBezTo>
                  <a:cubicBezTo>
                    <a:pt x="10437" y="30639"/>
                    <a:pt x="8417" y="52860"/>
                    <a:pt x="5050" y="74408"/>
                  </a:cubicBezTo>
                  <a:cubicBezTo>
                    <a:pt x="21211" y="80468"/>
                    <a:pt x="38046" y="87875"/>
                    <a:pt x="54207" y="95956"/>
                  </a:cubicBezTo>
                  <a:cubicBezTo>
                    <a:pt x="87202" y="54880"/>
                    <a:pt x="91916" y="27272"/>
                    <a:pt x="92589" y="19865"/>
                  </a:cubicBezTo>
                  <a:cubicBezTo>
                    <a:pt x="92589" y="17171"/>
                    <a:pt x="91243" y="13131"/>
                    <a:pt x="90569" y="11784"/>
                  </a:cubicBezTo>
                  <a:cubicBezTo>
                    <a:pt x="87876" y="7744"/>
                    <a:pt x="83836" y="5724"/>
                    <a:pt x="79795" y="5050"/>
                  </a:cubicBezTo>
                  <a:cubicBezTo>
                    <a:pt x="79795" y="5724"/>
                    <a:pt x="73061" y="5050"/>
                    <a:pt x="62287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BF1FD4E8-79C7-40CB-8665-84B6513188E9}"/>
                </a:ext>
              </a:extLst>
            </p:cNvPr>
            <p:cNvSpPr/>
            <p:nvPr/>
          </p:nvSpPr>
          <p:spPr>
            <a:xfrm>
              <a:off x="918501" y="6061426"/>
              <a:ext cx="215481" cy="154876"/>
            </a:xfrm>
            <a:custGeom>
              <a:avLst/>
              <a:gdLst>
                <a:gd name="connsiteX0" fmla="*/ 89896 w 215480"/>
                <a:gd name="connsiteY0" fmla="*/ 5050 h 154876"/>
                <a:gd name="connsiteX1" fmla="*/ 58921 w 215480"/>
                <a:gd name="connsiteY1" fmla="*/ 92589 h 154876"/>
                <a:gd name="connsiteX2" fmla="*/ 5050 w 215480"/>
                <a:gd name="connsiteY2" fmla="*/ 150499 h 154876"/>
                <a:gd name="connsiteX3" fmla="*/ 209084 w 215480"/>
                <a:gd name="connsiteY3" fmla="*/ 86529 h 154876"/>
                <a:gd name="connsiteX4" fmla="*/ 209084 w 215480"/>
                <a:gd name="connsiteY4" fmla="*/ 86529 h 154876"/>
                <a:gd name="connsiteX5" fmla="*/ 211104 w 215480"/>
                <a:gd name="connsiteY5" fmla="*/ 79122 h 154876"/>
                <a:gd name="connsiteX6" fmla="*/ 205717 w 215480"/>
                <a:gd name="connsiteY6" fmla="*/ 67674 h 154876"/>
                <a:gd name="connsiteX7" fmla="*/ 200330 w 215480"/>
                <a:gd name="connsiteY7" fmla="*/ 64307 h 154876"/>
                <a:gd name="connsiteX8" fmla="*/ 200330 w 215480"/>
                <a:gd name="connsiteY8" fmla="*/ 64307 h 154876"/>
                <a:gd name="connsiteX9" fmla="*/ 200330 w 215480"/>
                <a:gd name="connsiteY9" fmla="*/ 64307 h 154876"/>
                <a:gd name="connsiteX10" fmla="*/ 189556 w 215480"/>
                <a:gd name="connsiteY10" fmla="*/ 56900 h 154876"/>
                <a:gd name="connsiteX11" fmla="*/ 185516 w 215480"/>
                <a:gd name="connsiteY11" fmla="*/ 54207 h 154876"/>
                <a:gd name="connsiteX12" fmla="*/ 134339 w 215480"/>
                <a:gd name="connsiteY12" fmla="*/ 25252 h 154876"/>
                <a:gd name="connsiteX13" fmla="*/ 89896 w 215480"/>
                <a:gd name="connsiteY13" fmla="*/ 5050 h 154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5480" h="154876">
                  <a:moveTo>
                    <a:pt x="89896" y="5050"/>
                  </a:moveTo>
                  <a:cubicBezTo>
                    <a:pt x="83162" y="38719"/>
                    <a:pt x="73061" y="68348"/>
                    <a:pt x="58921" y="92589"/>
                  </a:cubicBezTo>
                  <a:cubicBezTo>
                    <a:pt x="44106" y="118177"/>
                    <a:pt x="25925" y="137705"/>
                    <a:pt x="5050" y="150499"/>
                  </a:cubicBezTo>
                  <a:cubicBezTo>
                    <a:pt x="160601" y="141745"/>
                    <a:pt x="204370" y="91916"/>
                    <a:pt x="209084" y="86529"/>
                  </a:cubicBezTo>
                  <a:lnTo>
                    <a:pt x="209084" y="86529"/>
                  </a:lnTo>
                  <a:cubicBezTo>
                    <a:pt x="210430" y="84509"/>
                    <a:pt x="211104" y="81815"/>
                    <a:pt x="211104" y="79122"/>
                  </a:cubicBezTo>
                  <a:cubicBezTo>
                    <a:pt x="211104" y="74408"/>
                    <a:pt x="209084" y="70368"/>
                    <a:pt x="205717" y="67674"/>
                  </a:cubicBezTo>
                  <a:cubicBezTo>
                    <a:pt x="205717" y="67674"/>
                    <a:pt x="203697" y="66327"/>
                    <a:pt x="200330" y="64307"/>
                  </a:cubicBezTo>
                  <a:lnTo>
                    <a:pt x="200330" y="64307"/>
                  </a:lnTo>
                  <a:lnTo>
                    <a:pt x="200330" y="64307"/>
                  </a:lnTo>
                  <a:cubicBezTo>
                    <a:pt x="197636" y="62287"/>
                    <a:pt x="194269" y="60267"/>
                    <a:pt x="189556" y="56900"/>
                  </a:cubicBezTo>
                  <a:cubicBezTo>
                    <a:pt x="188209" y="56227"/>
                    <a:pt x="186862" y="55553"/>
                    <a:pt x="185516" y="54207"/>
                  </a:cubicBezTo>
                  <a:cubicBezTo>
                    <a:pt x="174068" y="46800"/>
                    <a:pt x="156560" y="36026"/>
                    <a:pt x="134339" y="25252"/>
                  </a:cubicBezTo>
                  <a:cubicBezTo>
                    <a:pt x="119525" y="17171"/>
                    <a:pt x="104710" y="10437"/>
                    <a:pt x="89896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B29C6942-0CAB-4FBF-B67F-5B885EDE549B}"/>
                </a:ext>
              </a:extLst>
            </p:cNvPr>
            <p:cNvSpPr/>
            <p:nvPr/>
          </p:nvSpPr>
          <p:spPr>
            <a:xfrm>
              <a:off x="420202" y="6061426"/>
              <a:ext cx="215481" cy="154876"/>
            </a:xfrm>
            <a:custGeom>
              <a:avLst/>
              <a:gdLst>
                <a:gd name="connsiteX0" fmla="*/ 125585 w 215480"/>
                <a:gd name="connsiteY0" fmla="*/ 5050 h 154876"/>
                <a:gd name="connsiteX1" fmla="*/ 15151 w 215480"/>
                <a:gd name="connsiteY1" fmla="*/ 63634 h 154876"/>
                <a:gd name="connsiteX2" fmla="*/ 10437 w 215480"/>
                <a:gd name="connsiteY2" fmla="*/ 67001 h 154876"/>
                <a:gd name="connsiteX3" fmla="*/ 5050 w 215480"/>
                <a:gd name="connsiteY3" fmla="*/ 78448 h 154876"/>
                <a:gd name="connsiteX4" fmla="*/ 7070 w 215480"/>
                <a:gd name="connsiteY4" fmla="*/ 85855 h 154876"/>
                <a:gd name="connsiteX5" fmla="*/ 7070 w 215480"/>
                <a:gd name="connsiteY5" fmla="*/ 86529 h 154876"/>
                <a:gd name="connsiteX6" fmla="*/ 8417 w 215480"/>
                <a:gd name="connsiteY6" fmla="*/ 87875 h 154876"/>
                <a:gd name="connsiteX7" fmla="*/ 9091 w 215480"/>
                <a:gd name="connsiteY7" fmla="*/ 88549 h 154876"/>
                <a:gd name="connsiteX8" fmla="*/ 16498 w 215480"/>
                <a:gd name="connsiteY8" fmla="*/ 95283 h 154876"/>
                <a:gd name="connsiteX9" fmla="*/ 53534 w 215480"/>
                <a:gd name="connsiteY9" fmla="*/ 117504 h 154876"/>
                <a:gd name="connsiteX10" fmla="*/ 211104 w 215480"/>
                <a:gd name="connsiteY10" fmla="*/ 149826 h 154876"/>
                <a:gd name="connsiteX11" fmla="*/ 157234 w 215480"/>
                <a:gd name="connsiteY11" fmla="*/ 91916 h 154876"/>
                <a:gd name="connsiteX12" fmla="*/ 125585 w 215480"/>
                <a:gd name="connsiteY12" fmla="*/ 5050 h 154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5480" h="154876">
                  <a:moveTo>
                    <a:pt x="125585" y="5050"/>
                  </a:moveTo>
                  <a:cubicBezTo>
                    <a:pt x="73061" y="24578"/>
                    <a:pt x="31312" y="52187"/>
                    <a:pt x="15151" y="63634"/>
                  </a:cubicBezTo>
                  <a:cubicBezTo>
                    <a:pt x="11784" y="65654"/>
                    <a:pt x="10437" y="67001"/>
                    <a:pt x="10437" y="67001"/>
                  </a:cubicBezTo>
                  <a:cubicBezTo>
                    <a:pt x="7070" y="69694"/>
                    <a:pt x="5050" y="73735"/>
                    <a:pt x="5050" y="78448"/>
                  </a:cubicBezTo>
                  <a:cubicBezTo>
                    <a:pt x="5050" y="81142"/>
                    <a:pt x="5724" y="83835"/>
                    <a:pt x="7070" y="85855"/>
                  </a:cubicBezTo>
                  <a:cubicBezTo>
                    <a:pt x="7070" y="85855"/>
                    <a:pt x="7070" y="85855"/>
                    <a:pt x="7070" y="86529"/>
                  </a:cubicBezTo>
                  <a:cubicBezTo>
                    <a:pt x="7744" y="87202"/>
                    <a:pt x="7744" y="87202"/>
                    <a:pt x="8417" y="87875"/>
                  </a:cubicBezTo>
                  <a:cubicBezTo>
                    <a:pt x="8417" y="87875"/>
                    <a:pt x="9091" y="88549"/>
                    <a:pt x="9091" y="88549"/>
                  </a:cubicBezTo>
                  <a:cubicBezTo>
                    <a:pt x="10437" y="89896"/>
                    <a:pt x="12457" y="92589"/>
                    <a:pt x="16498" y="95283"/>
                  </a:cubicBezTo>
                  <a:cubicBezTo>
                    <a:pt x="23232" y="100670"/>
                    <a:pt x="34679" y="109423"/>
                    <a:pt x="53534" y="117504"/>
                  </a:cubicBezTo>
                  <a:cubicBezTo>
                    <a:pt x="92589" y="135012"/>
                    <a:pt x="147133" y="146459"/>
                    <a:pt x="211104" y="149826"/>
                  </a:cubicBezTo>
                  <a:cubicBezTo>
                    <a:pt x="190229" y="137032"/>
                    <a:pt x="171375" y="117504"/>
                    <a:pt x="157234" y="91916"/>
                  </a:cubicBezTo>
                  <a:cubicBezTo>
                    <a:pt x="143093" y="68348"/>
                    <a:pt x="132319" y="38719"/>
                    <a:pt x="125585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93F52AB2-0122-40BA-AAE1-6BDA42147352}"/>
                </a:ext>
              </a:extLst>
            </p:cNvPr>
            <p:cNvSpPr/>
            <p:nvPr/>
          </p:nvSpPr>
          <p:spPr>
            <a:xfrm>
              <a:off x="789886" y="6217649"/>
              <a:ext cx="215481" cy="40402"/>
            </a:xfrm>
            <a:custGeom>
              <a:avLst/>
              <a:gdLst>
                <a:gd name="connsiteX0" fmla="*/ 198983 w 215480"/>
                <a:gd name="connsiteY0" fmla="*/ 5050 h 40402"/>
                <a:gd name="connsiteX1" fmla="*/ 161274 w 215480"/>
                <a:gd name="connsiteY1" fmla="*/ 9091 h 40402"/>
                <a:gd name="connsiteX2" fmla="*/ 153193 w 215480"/>
                <a:gd name="connsiteY2" fmla="*/ 10437 h 40402"/>
                <a:gd name="connsiteX3" fmla="*/ 123565 w 215480"/>
                <a:gd name="connsiteY3" fmla="*/ 11784 h 40402"/>
                <a:gd name="connsiteX4" fmla="*/ 99323 w 215480"/>
                <a:gd name="connsiteY4" fmla="*/ 11111 h 40402"/>
                <a:gd name="connsiteX5" fmla="*/ 98650 w 215480"/>
                <a:gd name="connsiteY5" fmla="*/ 11111 h 40402"/>
                <a:gd name="connsiteX6" fmla="*/ 72388 w 215480"/>
                <a:gd name="connsiteY6" fmla="*/ 10437 h 40402"/>
                <a:gd name="connsiteX7" fmla="*/ 7070 w 215480"/>
                <a:gd name="connsiteY7" fmla="*/ 17171 h 40402"/>
                <a:gd name="connsiteX8" fmla="*/ 5050 w 215480"/>
                <a:gd name="connsiteY8" fmla="*/ 20538 h 40402"/>
                <a:gd name="connsiteX9" fmla="*/ 7744 w 215480"/>
                <a:gd name="connsiteY9" fmla="*/ 21211 h 40402"/>
                <a:gd name="connsiteX10" fmla="*/ 9091 w 215480"/>
                <a:gd name="connsiteY10" fmla="*/ 21211 h 40402"/>
                <a:gd name="connsiteX11" fmla="*/ 33332 w 215480"/>
                <a:gd name="connsiteY11" fmla="*/ 20538 h 40402"/>
                <a:gd name="connsiteX12" fmla="*/ 99997 w 215480"/>
                <a:gd name="connsiteY12" fmla="*/ 29965 h 40402"/>
                <a:gd name="connsiteX13" fmla="*/ 157234 w 215480"/>
                <a:gd name="connsiteY13" fmla="*/ 38719 h 40402"/>
                <a:gd name="connsiteX14" fmla="*/ 209084 w 215480"/>
                <a:gd name="connsiteY14" fmla="*/ 24578 h 40402"/>
                <a:gd name="connsiteX15" fmla="*/ 212451 w 215480"/>
                <a:gd name="connsiteY15" fmla="*/ 15151 h 40402"/>
                <a:gd name="connsiteX16" fmla="*/ 198983 w 215480"/>
                <a:gd name="connsiteY16" fmla="*/ 5050 h 40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5480" h="40402">
                  <a:moveTo>
                    <a:pt x="198983" y="5050"/>
                  </a:moveTo>
                  <a:cubicBezTo>
                    <a:pt x="190903" y="5050"/>
                    <a:pt x="179455" y="6397"/>
                    <a:pt x="161274" y="9091"/>
                  </a:cubicBezTo>
                  <a:cubicBezTo>
                    <a:pt x="158580" y="9764"/>
                    <a:pt x="155887" y="9764"/>
                    <a:pt x="153193" y="10437"/>
                  </a:cubicBezTo>
                  <a:cubicBezTo>
                    <a:pt x="145113" y="11784"/>
                    <a:pt x="135686" y="11784"/>
                    <a:pt x="123565" y="11784"/>
                  </a:cubicBezTo>
                  <a:cubicBezTo>
                    <a:pt x="116158" y="11784"/>
                    <a:pt x="108077" y="11784"/>
                    <a:pt x="99323" y="11111"/>
                  </a:cubicBezTo>
                  <a:lnTo>
                    <a:pt x="98650" y="11111"/>
                  </a:lnTo>
                  <a:cubicBezTo>
                    <a:pt x="90569" y="11111"/>
                    <a:pt x="81142" y="10437"/>
                    <a:pt x="72388" y="10437"/>
                  </a:cubicBezTo>
                  <a:cubicBezTo>
                    <a:pt x="53534" y="10437"/>
                    <a:pt x="28619" y="11111"/>
                    <a:pt x="7070" y="17171"/>
                  </a:cubicBezTo>
                  <a:cubicBezTo>
                    <a:pt x="5724" y="18518"/>
                    <a:pt x="5050" y="19865"/>
                    <a:pt x="5050" y="20538"/>
                  </a:cubicBezTo>
                  <a:cubicBezTo>
                    <a:pt x="5050" y="21211"/>
                    <a:pt x="6397" y="21211"/>
                    <a:pt x="7744" y="21211"/>
                  </a:cubicBezTo>
                  <a:cubicBezTo>
                    <a:pt x="7744" y="21211"/>
                    <a:pt x="8417" y="21211"/>
                    <a:pt x="9091" y="21211"/>
                  </a:cubicBezTo>
                  <a:cubicBezTo>
                    <a:pt x="17171" y="20538"/>
                    <a:pt x="25252" y="20538"/>
                    <a:pt x="33332" y="20538"/>
                  </a:cubicBezTo>
                  <a:cubicBezTo>
                    <a:pt x="61614" y="20538"/>
                    <a:pt x="81142" y="25252"/>
                    <a:pt x="99997" y="29965"/>
                  </a:cubicBezTo>
                  <a:cubicBezTo>
                    <a:pt x="117504" y="34679"/>
                    <a:pt x="134339" y="38719"/>
                    <a:pt x="157234" y="38719"/>
                  </a:cubicBezTo>
                  <a:cubicBezTo>
                    <a:pt x="182149" y="38719"/>
                    <a:pt x="201677" y="33332"/>
                    <a:pt x="209084" y="24578"/>
                  </a:cubicBezTo>
                  <a:cubicBezTo>
                    <a:pt x="211777" y="21885"/>
                    <a:pt x="213124" y="18518"/>
                    <a:pt x="212451" y="15151"/>
                  </a:cubicBezTo>
                  <a:cubicBezTo>
                    <a:pt x="211777" y="8417"/>
                    <a:pt x="209757" y="5050"/>
                    <a:pt x="198983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923E3F25-A38B-433C-82CE-A33CA6350B93}"/>
                </a:ext>
              </a:extLst>
            </p:cNvPr>
            <p:cNvSpPr/>
            <p:nvPr/>
          </p:nvSpPr>
          <p:spPr>
            <a:xfrm>
              <a:off x="546797" y="6217649"/>
              <a:ext cx="215481" cy="40402"/>
            </a:xfrm>
            <a:custGeom>
              <a:avLst/>
              <a:gdLst>
                <a:gd name="connsiteX0" fmla="*/ 18518 w 215480"/>
                <a:gd name="connsiteY0" fmla="*/ 5050 h 40402"/>
                <a:gd name="connsiteX1" fmla="*/ 5050 w 215480"/>
                <a:gd name="connsiteY1" fmla="*/ 14478 h 40402"/>
                <a:gd name="connsiteX2" fmla="*/ 8417 w 215480"/>
                <a:gd name="connsiteY2" fmla="*/ 23905 h 40402"/>
                <a:gd name="connsiteX3" fmla="*/ 60941 w 215480"/>
                <a:gd name="connsiteY3" fmla="*/ 38046 h 40402"/>
                <a:gd name="connsiteX4" fmla="*/ 118178 w 215480"/>
                <a:gd name="connsiteY4" fmla="*/ 29292 h 40402"/>
                <a:gd name="connsiteX5" fmla="*/ 184842 w 215480"/>
                <a:gd name="connsiteY5" fmla="*/ 19865 h 40402"/>
                <a:gd name="connsiteX6" fmla="*/ 209757 w 215480"/>
                <a:gd name="connsiteY6" fmla="*/ 21211 h 40402"/>
                <a:gd name="connsiteX7" fmla="*/ 211104 w 215480"/>
                <a:gd name="connsiteY7" fmla="*/ 21211 h 40402"/>
                <a:gd name="connsiteX8" fmla="*/ 213797 w 215480"/>
                <a:gd name="connsiteY8" fmla="*/ 20538 h 40402"/>
                <a:gd name="connsiteX9" fmla="*/ 211777 w 215480"/>
                <a:gd name="connsiteY9" fmla="*/ 18518 h 40402"/>
                <a:gd name="connsiteX10" fmla="*/ 146460 w 215480"/>
                <a:gd name="connsiteY10" fmla="*/ 11784 h 40402"/>
                <a:gd name="connsiteX11" fmla="*/ 146460 w 215480"/>
                <a:gd name="connsiteY11" fmla="*/ 11784 h 40402"/>
                <a:gd name="connsiteX12" fmla="*/ 120198 w 215480"/>
                <a:gd name="connsiteY12" fmla="*/ 12457 h 40402"/>
                <a:gd name="connsiteX13" fmla="*/ 119525 w 215480"/>
                <a:gd name="connsiteY13" fmla="*/ 12457 h 40402"/>
                <a:gd name="connsiteX14" fmla="*/ 95283 w 215480"/>
                <a:gd name="connsiteY14" fmla="*/ 13131 h 40402"/>
                <a:gd name="connsiteX15" fmla="*/ 65654 w 215480"/>
                <a:gd name="connsiteY15" fmla="*/ 11784 h 40402"/>
                <a:gd name="connsiteX16" fmla="*/ 56900 w 215480"/>
                <a:gd name="connsiteY16" fmla="*/ 10437 h 40402"/>
                <a:gd name="connsiteX17" fmla="*/ 18518 w 215480"/>
                <a:gd name="connsiteY17" fmla="*/ 5050 h 40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5480" h="40402">
                  <a:moveTo>
                    <a:pt x="18518" y="5050"/>
                  </a:moveTo>
                  <a:cubicBezTo>
                    <a:pt x="7744" y="5050"/>
                    <a:pt x="5724" y="7744"/>
                    <a:pt x="5050" y="14478"/>
                  </a:cubicBezTo>
                  <a:cubicBezTo>
                    <a:pt x="5050" y="17844"/>
                    <a:pt x="5724" y="21211"/>
                    <a:pt x="8417" y="23905"/>
                  </a:cubicBezTo>
                  <a:cubicBezTo>
                    <a:pt x="16498" y="32659"/>
                    <a:pt x="36026" y="38046"/>
                    <a:pt x="60941" y="38046"/>
                  </a:cubicBezTo>
                  <a:cubicBezTo>
                    <a:pt x="83836" y="38046"/>
                    <a:pt x="100670" y="34005"/>
                    <a:pt x="118178" y="29292"/>
                  </a:cubicBezTo>
                  <a:cubicBezTo>
                    <a:pt x="137032" y="24578"/>
                    <a:pt x="155887" y="19865"/>
                    <a:pt x="184842" y="19865"/>
                  </a:cubicBezTo>
                  <a:cubicBezTo>
                    <a:pt x="192923" y="19865"/>
                    <a:pt x="201003" y="20538"/>
                    <a:pt x="209757" y="21211"/>
                  </a:cubicBezTo>
                  <a:cubicBezTo>
                    <a:pt x="210430" y="21211"/>
                    <a:pt x="210430" y="21211"/>
                    <a:pt x="211104" y="21211"/>
                  </a:cubicBezTo>
                  <a:cubicBezTo>
                    <a:pt x="212451" y="21211"/>
                    <a:pt x="213797" y="21211"/>
                    <a:pt x="213797" y="20538"/>
                  </a:cubicBezTo>
                  <a:cubicBezTo>
                    <a:pt x="213797" y="19865"/>
                    <a:pt x="213124" y="18518"/>
                    <a:pt x="211777" y="18518"/>
                  </a:cubicBezTo>
                  <a:cubicBezTo>
                    <a:pt x="190229" y="12457"/>
                    <a:pt x="165314" y="11784"/>
                    <a:pt x="146460" y="11784"/>
                  </a:cubicBezTo>
                  <a:lnTo>
                    <a:pt x="146460" y="11784"/>
                  </a:lnTo>
                  <a:cubicBezTo>
                    <a:pt x="137032" y="11784"/>
                    <a:pt x="128278" y="11784"/>
                    <a:pt x="120198" y="12457"/>
                  </a:cubicBezTo>
                  <a:lnTo>
                    <a:pt x="119525" y="12457"/>
                  </a:lnTo>
                  <a:cubicBezTo>
                    <a:pt x="110771" y="12457"/>
                    <a:pt x="103363" y="13131"/>
                    <a:pt x="95283" y="13131"/>
                  </a:cubicBezTo>
                  <a:cubicBezTo>
                    <a:pt x="82489" y="13131"/>
                    <a:pt x="73061" y="12457"/>
                    <a:pt x="65654" y="11784"/>
                  </a:cubicBezTo>
                  <a:cubicBezTo>
                    <a:pt x="62961" y="11111"/>
                    <a:pt x="59594" y="11111"/>
                    <a:pt x="56900" y="10437"/>
                  </a:cubicBezTo>
                  <a:cubicBezTo>
                    <a:pt x="38046" y="7070"/>
                    <a:pt x="26598" y="5050"/>
                    <a:pt x="18518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3A8286D2-3B05-4E94-8101-D0175A09E411}"/>
                </a:ext>
              </a:extLst>
            </p:cNvPr>
            <p:cNvSpPr/>
            <p:nvPr/>
          </p:nvSpPr>
          <p:spPr>
            <a:xfrm>
              <a:off x="447810" y="6279600"/>
              <a:ext cx="666644" cy="215480"/>
            </a:xfrm>
            <a:custGeom>
              <a:avLst/>
              <a:gdLst>
                <a:gd name="connsiteX0" fmla="*/ 617151 w 666643"/>
                <a:gd name="connsiteY0" fmla="*/ 5724 h 215479"/>
                <a:gd name="connsiteX1" fmla="*/ 586175 w 666643"/>
                <a:gd name="connsiteY1" fmla="*/ 139725 h 215479"/>
                <a:gd name="connsiteX2" fmla="*/ 553853 w 666643"/>
                <a:gd name="connsiteY2" fmla="*/ 5724 h 215479"/>
                <a:gd name="connsiteX3" fmla="*/ 508737 w 666643"/>
                <a:gd name="connsiteY3" fmla="*/ 5724 h 215479"/>
                <a:gd name="connsiteX4" fmla="*/ 475741 w 666643"/>
                <a:gd name="connsiteY4" fmla="*/ 137705 h 215479"/>
                <a:gd name="connsiteX5" fmla="*/ 445439 w 666643"/>
                <a:gd name="connsiteY5" fmla="*/ 5724 h 215479"/>
                <a:gd name="connsiteX6" fmla="*/ 396283 w 666643"/>
                <a:gd name="connsiteY6" fmla="*/ 5724 h 215479"/>
                <a:gd name="connsiteX7" fmla="*/ 450826 w 666643"/>
                <a:gd name="connsiteY7" fmla="*/ 214470 h 215479"/>
                <a:gd name="connsiteX8" fmla="*/ 499309 w 666643"/>
                <a:gd name="connsiteY8" fmla="*/ 214470 h 215479"/>
                <a:gd name="connsiteX9" fmla="*/ 530958 w 666643"/>
                <a:gd name="connsiteY9" fmla="*/ 82488 h 215479"/>
                <a:gd name="connsiteX10" fmla="*/ 563280 w 666643"/>
                <a:gd name="connsiteY10" fmla="*/ 214470 h 215479"/>
                <a:gd name="connsiteX11" fmla="*/ 611090 w 666643"/>
                <a:gd name="connsiteY11" fmla="*/ 214470 h 215479"/>
                <a:gd name="connsiteX12" fmla="*/ 611764 w 666643"/>
                <a:gd name="connsiteY12" fmla="*/ 212450 h 215479"/>
                <a:gd name="connsiteX13" fmla="*/ 666307 w 666643"/>
                <a:gd name="connsiteY13" fmla="*/ 5050 h 215479"/>
                <a:gd name="connsiteX14" fmla="*/ 617151 w 666643"/>
                <a:gd name="connsiteY14" fmla="*/ 5050 h 215479"/>
                <a:gd name="connsiteX15" fmla="*/ 167334 w 666643"/>
                <a:gd name="connsiteY15" fmla="*/ 139052 h 215479"/>
                <a:gd name="connsiteX16" fmla="*/ 53534 w 666643"/>
                <a:gd name="connsiteY16" fmla="*/ 5724 h 215479"/>
                <a:gd name="connsiteX17" fmla="*/ 5050 w 666643"/>
                <a:gd name="connsiteY17" fmla="*/ 5724 h 215479"/>
                <a:gd name="connsiteX18" fmla="*/ 5050 w 666643"/>
                <a:gd name="connsiteY18" fmla="*/ 214470 h 215479"/>
                <a:gd name="connsiteX19" fmla="*/ 52187 w 666643"/>
                <a:gd name="connsiteY19" fmla="*/ 214470 h 215479"/>
                <a:gd name="connsiteX20" fmla="*/ 52187 w 666643"/>
                <a:gd name="connsiteY20" fmla="*/ 81142 h 215479"/>
                <a:gd name="connsiteX21" fmla="*/ 165314 w 666643"/>
                <a:gd name="connsiteY21" fmla="*/ 214470 h 215479"/>
                <a:gd name="connsiteX22" fmla="*/ 213797 w 666643"/>
                <a:gd name="connsiteY22" fmla="*/ 214470 h 215479"/>
                <a:gd name="connsiteX23" fmla="*/ 213797 w 666643"/>
                <a:gd name="connsiteY23" fmla="*/ 5724 h 215479"/>
                <a:gd name="connsiteX24" fmla="*/ 166661 w 666643"/>
                <a:gd name="connsiteY24" fmla="*/ 5724 h 215479"/>
                <a:gd name="connsiteX25" fmla="*/ 166661 w 666643"/>
                <a:gd name="connsiteY25" fmla="*/ 139052 h 21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66643" h="215479">
                  <a:moveTo>
                    <a:pt x="617151" y="5724"/>
                  </a:moveTo>
                  <a:lnTo>
                    <a:pt x="586175" y="139725"/>
                  </a:lnTo>
                  <a:lnTo>
                    <a:pt x="553853" y="5724"/>
                  </a:lnTo>
                  <a:lnTo>
                    <a:pt x="508737" y="5724"/>
                  </a:lnTo>
                  <a:lnTo>
                    <a:pt x="475741" y="137705"/>
                  </a:lnTo>
                  <a:lnTo>
                    <a:pt x="445439" y="5724"/>
                  </a:lnTo>
                  <a:lnTo>
                    <a:pt x="396283" y="5724"/>
                  </a:lnTo>
                  <a:lnTo>
                    <a:pt x="450826" y="214470"/>
                  </a:lnTo>
                  <a:lnTo>
                    <a:pt x="499309" y="214470"/>
                  </a:lnTo>
                  <a:lnTo>
                    <a:pt x="530958" y="82488"/>
                  </a:lnTo>
                  <a:lnTo>
                    <a:pt x="563280" y="214470"/>
                  </a:lnTo>
                  <a:lnTo>
                    <a:pt x="611090" y="214470"/>
                  </a:lnTo>
                  <a:lnTo>
                    <a:pt x="611764" y="212450"/>
                  </a:lnTo>
                  <a:lnTo>
                    <a:pt x="666307" y="5050"/>
                  </a:lnTo>
                  <a:lnTo>
                    <a:pt x="617151" y="5050"/>
                  </a:lnTo>
                  <a:close/>
                  <a:moveTo>
                    <a:pt x="167334" y="139052"/>
                  </a:moveTo>
                  <a:lnTo>
                    <a:pt x="53534" y="5724"/>
                  </a:lnTo>
                  <a:lnTo>
                    <a:pt x="5050" y="5724"/>
                  </a:lnTo>
                  <a:lnTo>
                    <a:pt x="5050" y="214470"/>
                  </a:lnTo>
                  <a:lnTo>
                    <a:pt x="52187" y="214470"/>
                  </a:lnTo>
                  <a:lnTo>
                    <a:pt x="52187" y="81142"/>
                  </a:lnTo>
                  <a:lnTo>
                    <a:pt x="165314" y="214470"/>
                  </a:lnTo>
                  <a:lnTo>
                    <a:pt x="213797" y="214470"/>
                  </a:lnTo>
                  <a:lnTo>
                    <a:pt x="213797" y="5724"/>
                  </a:lnTo>
                  <a:lnTo>
                    <a:pt x="166661" y="5724"/>
                  </a:lnTo>
                  <a:lnTo>
                    <a:pt x="166661" y="139052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23806565-51DA-495C-A45E-D2C80C3DD58F}"/>
                </a:ext>
              </a:extLst>
            </p:cNvPr>
            <p:cNvSpPr/>
            <p:nvPr/>
          </p:nvSpPr>
          <p:spPr>
            <a:xfrm>
              <a:off x="669351" y="6275560"/>
              <a:ext cx="175078" cy="228947"/>
            </a:xfrm>
            <a:custGeom>
              <a:avLst/>
              <a:gdLst>
                <a:gd name="connsiteX0" fmla="*/ 5050 w 175078"/>
                <a:gd name="connsiteY0" fmla="*/ 189555 h 228947"/>
                <a:gd name="connsiteX1" fmla="*/ 32659 w 175078"/>
                <a:gd name="connsiteY1" fmla="*/ 156560 h 228947"/>
                <a:gd name="connsiteX2" fmla="*/ 95956 w 175078"/>
                <a:gd name="connsiteY2" fmla="*/ 182148 h 228947"/>
                <a:gd name="connsiteX3" fmla="*/ 126932 w 175078"/>
                <a:gd name="connsiteY3" fmla="*/ 161947 h 228947"/>
                <a:gd name="connsiteX4" fmla="*/ 126932 w 175078"/>
                <a:gd name="connsiteY4" fmla="*/ 161273 h 228947"/>
                <a:gd name="connsiteX5" fmla="*/ 83836 w 175078"/>
                <a:gd name="connsiteY5" fmla="*/ 134338 h 228947"/>
                <a:gd name="connsiteX6" fmla="*/ 13804 w 175078"/>
                <a:gd name="connsiteY6" fmla="*/ 69694 h 228947"/>
                <a:gd name="connsiteX7" fmla="*/ 13804 w 175078"/>
                <a:gd name="connsiteY7" fmla="*/ 69021 h 228947"/>
                <a:gd name="connsiteX8" fmla="*/ 87876 w 175078"/>
                <a:gd name="connsiteY8" fmla="*/ 5050 h 228947"/>
                <a:gd name="connsiteX9" fmla="*/ 166661 w 175078"/>
                <a:gd name="connsiteY9" fmla="*/ 31985 h 228947"/>
                <a:gd name="connsiteX10" fmla="*/ 142419 w 175078"/>
                <a:gd name="connsiteY10" fmla="*/ 67001 h 228947"/>
                <a:gd name="connsiteX11" fmla="*/ 87202 w 175078"/>
                <a:gd name="connsiteY11" fmla="*/ 46126 h 228947"/>
                <a:gd name="connsiteX12" fmla="*/ 59594 w 175078"/>
                <a:gd name="connsiteY12" fmla="*/ 64981 h 228947"/>
                <a:gd name="connsiteX13" fmla="*/ 59594 w 175078"/>
                <a:gd name="connsiteY13" fmla="*/ 65654 h 228947"/>
                <a:gd name="connsiteX14" fmla="*/ 105384 w 175078"/>
                <a:gd name="connsiteY14" fmla="*/ 93262 h 228947"/>
                <a:gd name="connsiteX15" fmla="*/ 172721 w 175078"/>
                <a:gd name="connsiteY15" fmla="*/ 157233 h 228947"/>
                <a:gd name="connsiteX16" fmla="*/ 172721 w 175078"/>
                <a:gd name="connsiteY16" fmla="*/ 157906 h 228947"/>
                <a:gd name="connsiteX17" fmla="*/ 94610 w 175078"/>
                <a:gd name="connsiteY17" fmla="*/ 223897 h 228947"/>
                <a:gd name="connsiteX18" fmla="*/ 5050 w 175078"/>
                <a:gd name="connsiteY18" fmla="*/ 189555 h 228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5078" h="228947">
                  <a:moveTo>
                    <a:pt x="5050" y="189555"/>
                  </a:moveTo>
                  <a:lnTo>
                    <a:pt x="32659" y="156560"/>
                  </a:lnTo>
                  <a:cubicBezTo>
                    <a:pt x="51513" y="172047"/>
                    <a:pt x="71715" y="182148"/>
                    <a:pt x="95956" y="182148"/>
                  </a:cubicBezTo>
                  <a:cubicBezTo>
                    <a:pt x="114811" y="182148"/>
                    <a:pt x="126932" y="174741"/>
                    <a:pt x="126932" y="161947"/>
                  </a:cubicBezTo>
                  <a:lnTo>
                    <a:pt x="126932" y="161273"/>
                  </a:lnTo>
                  <a:cubicBezTo>
                    <a:pt x="126932" y="149152"/>
                    <a:pt x="119525" y="143092"/>
                    <a:pt x="83836" y="134338"/>
                  </a:cubicBezTo>
                  <a:cubicBezTo>
                    <a:pt x="41413" y="123564"/>
                    <a:pt x="13804" y="111443"/>
                    <a:pt x="13804" y="69694"/>
                  </a:cubicBezTo>
                  <a:lnTo>
                    <a:pt x="13804" y="69021"/>
                  </a:lnTo>
                  <a:cubicBezTo>
                    <a:pt x="13804" y="30639"/>
                    <a:pt x="44780" y="5050"/>
                    <a:pt x="87876" y="5050"/>
                  </a:cubicBezTo>
                  <a:cubicBezTo>
                    <a:pt x="118851" y="5050"/>
                    <a:pt x="145113" y="14478"/>
                    <a:pt x="166661" y="31985"/>
                  </a:cubicBezTo>
                  <a:lnTo>
                    <a:pt x="142419" y="67001"/>
                  </a:lnTo>
                  <a:cubicBezTo>
                    <a:pt x="123565" y="54207"/>
                    <a:pt x="105384" y="46126"/>
                    <a:pt x="87202" y="46126"/>
                  </a:cubicBezTo>
                  <a:cubicBezTo>
                    <a:pt x="69021" y="46126"/>
                    <a:pt x="59594" y="54207"/>
                    <a:pt x="59594" y="64981"/>
                  </a:cubicBezTo>
                  <a:lnTo>
                    <a:pt x="59594" y="65654"/>
                  </a:lnTo>
                  <a:cubicBezTo>
                    <a:pt x="59594" y="79795"/>
                    <a:pt x="69021" y="83835"/>
                    <a:pt x="105384" y="93262"/>
                  </a:cubicBezTo>
                  <a:cubicBezTo>
                    <a:pt x="148480" y="104710"/>
                    <a:pt x="172721" y="120197"/>
                    <a:pt x="172721" y="157233"/>
                  </a:cubicBezTo>
                  <a:lnTo>
                    <a:pt x="172721" y="157906"/>
                  </a:lnTo>
                  <a:cubicBezTo>
                    <a:pt x="172721" y="200329"/>
                    <a:pt x="140399" y="223897"/>
                    <a:pt x="94610" y="223897"/>
                  </a:cubicBezTo>
                  <a:cubicBezTo>
                    <a:pt x="62961" y="223224"/>
                    <a:pt x="30639" y="212450"/>
                    <a:pt x="5050" y="189555"/>
                  </a:cubicBezTo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E8856FEB-44D2-4F5E-96C2-6210F4B801A3}"/>
                </a:ext>
              </a:extLst>
            </p:cNvPr>
            <p:cNvSpPr/>
            <p:nvPr/>
          </p:nvSpPr>
          <p:spPr>
            <a:xfrm>
              <a:off x="443097" y="6519321"/>
              <a:ext cx="67338" cy="74071"/>
            </a:xfrm>
            <a:custGeom>
              <a:avLst/>
              <a:gdLst>
                <a:gd name="connsiteX0" fmla="*/ 5050 w 67337"/>
                <a:gd name="connsiteY0" fmla="*/ 38719 h 74071"/>
                <a:gd name="connsiteX1" fmla="*/ 5050 w 67337"/>
                <a:gd name="connsiteY1" fmla="*/ 38719 h 74071"/>
                <a:gd name="connsiteX2" fmla="*/ 38719 w 67337"/>
                <a:gd name="connsiteY2" fmla="*/ 5050 h 74071"/>
                <a:gd name="connsiteX3" fmla="*/ 63634 w 67337"/>
                <a:gd name="connsiteY3" fmla="*/ 13804 h 74071"/>
                <a:gd name="connsiteX4" fmla="*/ 56227 w 67337"/>
                <a:gd name="connsiteY4" fmla="*/ 22558 h 74071"/>
                <a:gd name="connsiteX5" fmla="*/ 38046 w 67337"/>
                <a:gd name="connsiteY5" fmla="*/ 15824 h 74071"/>
                <a:gd name="connsiteX6" fmla="*/ 17171 w 67337"/>
                <a:gd name="connsiteY6" fmla="*/ 38719 h 74071"/>
                <a:gd name="connsiteX7" fmla="*/ 17171 w 67337"/>
                <a:gd name="connsiteY7" fmla="*/ 38719 h 74071"/>
                <a:gd name="connsiteX8" fmla="*/ 39393 w 67337"/>
                <a:gd name="connsiteY8" fmla="*/ 61614 h 74071"/>
                <a:gd name="connsiteX9" fmla="*/ 54880 w 67337"/>
                <a:gd name="connsiteY9" fmla="*/ 56900 h 74071"/>
                <a:gd name="connsiteX10" fmla="*/ 54880 w 67337"/>
                <a:gd name="connsiteY10" fmla="*/ 44779 h 74071"/>
                <a:gd name="connsiteX11" fmla="*/ 38046 w 67337"/>
                <a:gd name="connsiteY11" fmla="*/ 44779 h 74071"/>
                <a:gd name="connsiteX12" fmla="*/ 38046 w 67337"/>
                <a:gd name="connsiteY12" fmla="*/ 34679 h 74071"/>
                <a:gd name="connsiteX13" fmla="*/ 65654 w 67337"/>
                <a:gd name="connsiteY13" fmla="*/ 34679 h 74071"/>
                <a:gd name="connsiteX14" fmla="*/ 65654 w 67337"/>
                <a:gd name="connsiteY14" fmla="*/ 61614 h 74071"/>
                <a:gd name="connsiteX15" fmla="*/ 38719 w 67337"/>
                <a:gd name="connsiteY15" fmla="*/ 71714 h 74071"/>
                <a:gd name="connsiteX16" fmla="*/ 5050 w 67337"/>
                <a:gd name="connsiteY16" fmla="*/ 38719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7337" h="74071">
                  <a:moveTo>
                    <a:pt x="5050" y="38719"/>
                  </a:moveTo>
                  <a:lnTo>
                    <a:pt x="5050" y="38719"/>
                  </a:lnTo>
                  <a:cubicBezTo>
                    <a:pt x="5050" y="20538"/>
                    <a:pt x="19191" y="5050"/>
                    <a:pt x="38719" y="5050"/>
                  </a:cubicBezTo>
                  <a:cubicBezTo>
                    <a:pt x="50167" y="5050"/>
                    <a:pt x="56900" y="8417"/>
                    <a:pt x="63634" y="13804"/>
                  </a:cubicBezTo>
                  <a:lnTo>
                    <a:pt x="56227" y="22558"/>
                  </a:lnTo>
                  <a:cubicBezTo>
                    <a:pt x="51513" y="18518"/>
                    <a:pt x="46126" y="15824"/>
                    <a:pt x="38046" y="15824"/>
                  </a:cubicBezTo>
                  <a:cubicBezTo>
                    <a:pt x="25925" y="15824"/>
                    <a:pt x="17171" y="25925"/>
                    <a:pt x="17171" y="38719"/>
                  </a:cubicBezTo>
                  <a:lnTo>
                    <a:pt x="17171" y="38719"/>
                  </a:lnTo>
                  <a:cubicBezTo>
                    <a:pt x="17171" y="52187"/>
                    <a:pt x="25925" y="61614"/>
                    <a:pt x="39393" y="61614"/>
                  </a:cubicBezTo>
                  <a:cubicBezTo>
                    <a:pt x="45453" y="61614"/>
                    <a:pt x="50840" y="59594"/>
                    <a:pt x="54880" y="56900"/>
                  </a:cubicBezTo>
                  <a:lnTo>
                    <a:pt x="54880" y="44779"/>
                  </a:lnTo>
                  <a:lnTo>
                    <a:pt x="38046" y="44779"/>
                  </a:lnTo>
                  <a:lnTo>
                    <a:pt x="38046" y="34679"/>
                  </a:lnTo>
                  <a:lnTo>
                    <a:pt x="65654" y="34679"/>
                  </a:lnTo>
                  <a:lnTo>
                    <a:pt x="65654" y="61614"/>
                  </a:lnTo>
                  <a:cubicBezTo>
                    <a:pt x="59594" y="67001"/>
                    <a:pt x="50167" y="71714"/>
                    <a:pt x="38719" y="71714"/>
                  </a:cubicBezTo>
                  <a:cubicBezTo>
                    <a:pt x="18518" y="72388"/>
                    <a:pt x="5050" y="57574"/>
                    <a:pt x="5050" y="38719"/>
                  </a:cubicBezTo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BD0384AA-B4C3-46FB-B08F-E690ED03E49D}"/>
                </a:ext>
              </a:extLst>
            </p:cNvPr>
            <p:cNvSpPr/>
            <p:nvPr/>
          </p:nvSpPr>
          <p:spPr>
            <a:xfrm>
              <a:off x="510434" y="6519321"/>
              <a:ext cx="74072" cy="74071"/>
            </a:xfrm>
            <a:custGeom>
              <a:avLst/>
              <a:gdLst>
                <a:gd name="connsiteX0" fmla="*/ 60941 w 74071"/>
                <a:gd name="connsiteY0" fmla="*/ 38719 h 74071"/>
                <a:gd name="connsiteX1" fmla="*/ 60941 w 74071"/>
                <a:gd name="connsiteY1" fmla="*/ 38719 h 74071"/>
                <a:gd name="connsiteX2" fmla="*/ 38719 w 74071"/>
                <a:gd name="connsiteY2" fmla="*/ 15824 h 74071"/>
                <a:gd name="connsiteX3" fmla="*/ 17171 w 74071"/>
                <a:gd name="connsiteY3" fmla="*/ 38719 h 74071"/>
                <a:gd name="connsiteX4" fmla="*/ 17171 w 74071"/>
                <a:gd name="connsiteY4" fmla="*/ 38719 h 74071"/>
                <a:gd name="connsiteX5" fmla="*/ 39393 w 74071"/>
                <a:gd name="connsiteY5" fmla="*/ 61614 h 74071"/>
                <a:gd name="connsiteX6" fmla="*/ 60941 w 74071"/>
                <a:gd name="connsiteY6" fmla="*/ 38719 h 74071"/>
                <a:gd name="connsiteX7" fmla="*/ 5050 w 74071"/>
                <a:gd name="connsiteY7" fmla="*/ 38719 h 74071"/>
                <a:gd name="connsiteX8" fmla="*/ 5050 w 74071"/>
                <a:gd name="connsiteY8" fmla="*/ 38719 h 74071"/>
                <a:gd name="connsiteX9" fmla="*/ 38719 w 74071"/>
                <a:gd name="connsiteY9" fmla="*/ 5050 h 74071"/>
                <a:gd name="connsiteX10" fmla="*/ 72388 w 74071"/>
                <a:gd name="connsiteY10" fmla="*/ 38046 h 74071"/>
                <a:gd name="connsiteX11" fmla="*/ 72388 w 74071"/>
                <a:gd name="connsiteY11" fmla="*/ 38046 h 74071"/>
                <a:gd name="connsiteX12" fmla="*/ 38719 w 74071"/>
                <a:gd name="connsiteY12" fmla="*/ 71714 h 74071"/>
                <a:gd name="connsiteX13" fmla="*/ 5050 w 74071"/>
                <a:gd name="connsiteY13" fmla="*/ 38719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4071" h="74071">
                  <a:moveTo>
                    <a:pt x="60941" y="38719"/>
                  </a:moveTo>
                  <a:lnTo>
                    <a:pt x="60941" y="38719"/>
                  </a:lnTo>
                  <a:cubicBezTo>
                    <a:pt x="60941" y="25925"/>
                    <a:pt x="51513" y="15824"/>
                    <a:pt x="38719" y="15824"/>
                  </a:cubicBezTo>
                  <a:cubicBezTo>
                    <a:pt x="25925" y="15824"/>
                    <a:pt x="17171" y="25925"/>
                    <a:pt x="17171" y="38719"/>
                  </a:cubicBezTo>
                  <a:lnTo>
                    <a:pt x="17171" y="38719"/>
                  </a:lnTo>
                  <a:cubicBezTo>
                    <a:pt x="17171" y="51513"/>
                    <a:pt x="26598" y="61614"/>
                    <a:pt x="39393" y="61614"/>
                  </a:cubicBezTo>
                  <a:cubicBezTo>
                    <a:pt x="51513" y="61614"/>
                    <a:pt x="60941" y="51513"/>
                    <a:pt x="60941" y="38719"/>
                  </a:cubicBezTo>
                  <a:moveTo>
                    <a:pt x="5050" y="38719"/>
                  </a:moveTo>
                  <a:lnTo>
                    <a:pt x="5050" y="38719"/>
                  </a:lnTo>
                  <a:cubicBezTo>
                    <a:pt x="5050" y="20538"/>
                    <a:pt x="19191" y="5050"/>
                    <a:pt x="38719" y="5050"/>
                  </a:cubicBezTo>
                  <a:cubicBezTo>
                    <a:pt x="58921" y="5050"/>
                    <a:pt x="72388" y="19865"/>
                    <a:pt x="72388" y="38046"/>
                  </a:cubicBezTo>
                  <a:lnTo>
                    <a:pt x="72388" y="38046"/>
                  </a:lnTo>
                  <a:cubicBezTo>
                    <a:pt x="72388" y="56227"/>
                    <a:pt x="58247" y="71714"/>
                    <a:pt x="38719" y="71714"/>
                  </a:cubicBezTo>
                  <a:cubicBezTo>
                    <a:pt x="18518" y="72388"/>
                    <a:pt x="5050" y="56900"/>
                    <a:pt x="5050" y="38719"/>
                  </a:cubicBezTo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4E3751D0-70DB-4DE3-94EB-D35539D02E2F}"/>
                </a:ext>
              </a:extLst>
            </p:cNvPr>
            <p:cNvSpPr/>
            <p:nvPr/>
          </p:nvSpPr>
          <p:spPr>
            <a:xfrm>
              <a:off x="577099" y="6520668"/>
              <a:ext cx="74072" cy="74071"/>
            </a:xfrm>
            <a:custGeom>
              <a:avLst/>
              <a:gdLst>
                <a:gd name="connsiteX0" fmla="*/ 5050 w 74071"/>
                <a:gd name="connsiteY0" fmla="*/ 5050 h 74071"/>
                <a:gd name="connsiteX1" fmla="*/ 17845 w 74071"/>
                <a:gd name="connsiteY1" fmla="*/ 5050 h 74071"/>
                <a:gd name="connsiteX2" fmla="*/ 37372 w 74071"/>
                <a:gd name="connsiteY2" fmla="*/ 54880 h 74071"/>
                <a:gd name="connsiteX3" fmla="*/ 56227 w 74071"/>
                <a:gd name="connsiteY3" fmla="*/ 5050 h 74071"/>
                <a:gd name="connsiteX4" fmla="*/ 69021 w 74071"/>
                <a:gd name="connsiteY4" fmla="*/ 5050 h 74071"/>
                <a:gd name="connsiteX5" fmla="*/ 42086 w 74071"/>
                <a:gd name="connsiteY5" fmla="*/ 70368 h 74071"/>
                <a:gd name="connsiteX6" fmla="*/ 31985 w 74071"/>
                <a:gd name="connsiteY6" fmla="*/ 70368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4071" h="74071">
                  <a:moveTo>
                    <a:pt x="5050" y="5050"/>
                  </a:moveTo>
                  <a:lnTo>
                    <a:pt x="17845" y="5050"/>
                  </a:lnTo>
                  <a:lnTo>
                    <a:pt x="37372" y="54880"/>
                  </a:lnTo>
                  <a:lnTo>
                    <a:pt x="56227" y="5050"/>
                  </a:lnTo>
                  <a:lnTo>
                    <a:pt x="69021" y="5050"/>
                  </a:lnTo>
                  <a:lnTo>
                    <a:pt x="42086" y="70368"/>
                  </a:lnTo>
                  <a:lnTo>
                    <a:pt x="31985" y="70368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545B20D5-532D-418B-88AE-E0F36BE75CDD}"/>
                </a:ext>
              </a:extLst>
            </p:cNvPr>
            <p:cNvSpPr/>
            <p:nvPr/>
          </p:nvSpPr>
          <p:spPr>
            <a:xfrm>
              <a:off x="648477" y="6520668"/>
              <a:ext cx="53870" cy="74071"/>
            </a:xfrm>
            <a:custGeom>
              <a:avLst/>
              <a:gdLst>
                <a:gd name="connsiteX0" fmla="*/ 5050 w 53870"/>
                <a:gd name="connsiteY0" fmla="*/ 5050 h 74071"/>
                <a:gd name="connsiteX1" fmla="*/ 52860 w 53870"/>
                <a:gd name="connsiteY1" fmla="*/ 5050 h 74071"/>
                <a:gd name="connsiteX2" fmla="*/ 52860 w 53870"/>
                <a:gd name="connsiteY2" fmla="*/ 15151 h 74071"/>
                <a:gd name="connsiteX3" fmla="*/ 16498 w 53870"/>
                <a:gd name="connsiteY3" fmla="*/ 15151 h 74071"/>
                <a:gd name="connsiteX4" fmla="*/ 16498 w 53870"/>
                <a:gd name="connsiteY4" fmla="*/ 31985 h 74071"/>
                <a:gd name="connsiteX5" fmla="*/ 48820 w 53870"/>
                <a:gd name="connsiteY5" fmla="*/ 31985 h 74071"/>
                <a:gd name="connsiteX6" fmla="*/ 48820 w 53870"/>
                <a:gd name="connsiteY6" fmla="*/ 42086 h 74071"/>
                <a:gd name="connsiteX7" fmla="*/ 16498 w 53870"/>
                <a:gd name="connsiteY7" fmla="*/ 42086 h 74071"/>
                <a:gd name="connsiteX8" fmla="*/ 16498 w 53870"/>
                <a:gd name="connsiteY8" fmla="*/ 59594 h 74071"/>
                <a:gd name="connsiteX9" fmla="*/ 53534 w 53870"/>
                <a:gd name="connsiteY9" fmla="*/ 59594 h 74071"/>
                <a:gd name="connsiteX10" fmla="*/ 53534 w 53870"/>
                <a:gd name="connsiteY10" fmla="*/ 69694 h 74071"/>
                <a:gd name="connsiteX11" fmla="*/ 5050 w 53870"/>
                <a:gd name="connsiteY11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870" h="74071">
                  <a:moveTo>
                    <a:pt x="5050" y="5050"/>
                  </a:moveTo>
                  <a:lnTo>
                    <a:pt x="52860" y="5050"/>
                  </a:lnTo>
                  <a:lnTo>
                    <a:pt x="52860" y="15151"/>
                  </a:lnTo>
                  <a:lnTo>
                    <a:pt x="16498" y="15151"/>
                  </a:lnTo>
                  <a:lnTo>
                    <a:pt x="16498" y="31985"/>
                  </a:lnTo>
                  <a:lnTo>
                    <a:pt x="48820" y="31985"/>
                  </a:lnTo>
                  <a:lnTo>
                    <a:pt x="48820" y="42086"/>
                  </a:lnTo>
                  <a:lnTo>
                    <a:pt x="16498" y="42086"/>
                  </a:lnTo>
                  <a:lnTo>
                    <a:pt x="16498" y="59594"/>
                  </a:lnTo>
                  <a:lnTo>
                    <a:pt x="53534" y="59594"/>
                  </a:lnTo>
                  <a:lnTo>
                    <a:pt x="53534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F30372B4-36BD-4430-A6FF-A9EEB3643459}"/>
                </a:ext>
              </a:extLst>
            </p:cNvPr>
            <p:cNvSpPr/>
            <p:nvPr/>
          </p:nvSpPr>
          <p:spPr>
            <a:xfrm>
              <a:off x="707734" y="6520668"/>
              <a:ext cx="60604" cy="74071"/>
            </a:xfrm>
            <a:custGeom>
              <a:avLst/>
              <a:gdLst>
                <a:gd name="connsiteX0" fmla="*/ 33332 w 60603"/>
                <a:gd name="connsiteY0" fmla="*/ 36699 h 74071"/>
                <a:gd name="connsiteX1" fmla="*/ 46800 w 60603"/>
                <a:gd name="connsiteY1" fmla="*/ 25925 h 74071"/>
                <a:gd name="connsiteX2" fmla="*/ 46800 w 60603"/>
                <a:gd name="connsiteY2" fmla="*/ 25925 h 74071"/>
                <a:gd name="connsiteX3" fmla="*/ 33332 w 60603"/>
                <a:gd name="connsiteY3" fmla="*/ 15151 h 74071"/>
                <a:gd name="connsiteX4" fmla="*/ 16498 w 60603"/>
                <a:gd name="connsiteY4" fmla="*/ 15151 h 74071"/>
                <a:gd name="connsiteX5" fmla="*/ 16498 w 60603"/>
                <a:gd name="connsiteY5" fmla="*/ 36699 h 74071"/>
                <a:gd name="connsiteX6" fmla="*/ 33332 w 60603"/>
                <a:gd name="connsiteY6" fmla="*/ 36699 h 74071"/>
                <a:gd name="connsiteX7" fmla="*/ 5050 w 60603"/>
                <a:gd name="connsiteY7" fmla="*/ 5050 h 74071"/>
                <a:gd name="connsiteX8" fmla="*/ 34006 w 60603"/>
                <a:gd name="connsiteY8" fmla="*/ 5050 h 74071"/>
                <a:gd name="connsiteX9" fmla="*/ 52860 w 60603"/>
                <a:gd name="connsiteY9" fmla="*/ 11784 h 74071"/>
                <a:gd name="connsiteX10" fmla="*/ 58247 w 60603"/>
                <a:gd name="connsiteY10" fmla="*/ 25925 h 74071"/>
                <a:gd name="connsiteX11" fmla="*/ 58247 w 60603"/>
                <a:gd name="connsiteY11" fmla="*/ 25925 h 74071"/>
                <a:gd name="connsiteX12" fmla="*/ 42759 w 60603"/>
                <a:gd name="connsiteY12" fmla="*/ 45453 h 74071"/>
                <a:gd name="connsiteX13" fmla="*/ 60267 w 60603"/>
                <a:gd name="connsiteY13" fmla="*/ 69694 h 74071"/>
                <a:gd name="connsiteX14" fmla="*/ 46800 w 60603"/>
                <a:gd name="connsiteY14" fmla="*/ 69694 h 74071"/>
                <a:gd name="connsiteX15" fmla="*/ 30639 w 60603"/>
                <a:gd name="connsiteY15" fmla="*/ 47473 h 74071"/>
                <a:gd name="connsiteX16" fmla="*/ 16498 w 60603"/>
                <a:gd name="connsiteY16" fmla="*/ 47473 h 74071"/>
                <a:gd name="connsiteX17" fmla="*/ 16498 w 60603"/>
                <a:gd name="connsiteY17" fmla="*/ 69694 h 74071"/>
                <a:gd name="connsiteX18" fmla="*/ 5050 w 60603"/>
                <a:gd name="connsiteY18" fmla="*/ 69694 h 74071"/>
                <a:gd name="connsiteX19" fmla="*/ 5050 w 60603"/>
                <a:gd name="connsiteY19" fmla="*/ 5050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0603" h="74071">
                  <a:moveTo>
                    <a:pt x="33332" y="36699"/>
                  </a:moveTo>
                  <a:cubicBezTo>
                    <a:pt x="41413" y="36699"/>
                    <a:pt x="46800" y="32659"/>
                    <a:pt x="46800" y="25925"/>
                  </a:cubicBezTo>
                  <a:lnTo>
                    <a:pt x="46800" y="25925"/>
                  </a:lnTo>
                  <a:cubicBezTo>
                    <a:pt x="46800" y="19191"/>
                    <a:pt x="42086" y="15151"/>
                    <a:pt x="33332" y="15151"/>
                  </a:cubicBezTo>
                  <a:lnTo>
                    <a:pt x="16498" y="15151"/>
                  </a:lnTo>
                  <a:lnTo>
                    <a:pt x="16498" y="36699"/>
                  </a:lnTo>
                  <a:lnTo>
                    <a:pt x="33332" y="36699"/>
                  </a:lnTo>
                  <a:close/>
                  <a:moveTo>
                    <a:pt x="5050" y="5050"/>
                  </a:moveTo>
                  <a:lnTo>
                    <a:pt x="34006" y="5050"/>
                  </a:lnTo>
                  <a:cubicBezTo>
                    <a:pt x="42086" y="5050"/>
                    <a:pt x="48820" y="7744"/>
                    <a:pt x="52860" y="11784"/>
                  </a:cubicBezTo>
                  <a:cubicBezTo>
                    <a:pt x="56227" y="15151"/>
                    <a:pt x="58247" y="19865"/>
                    <a:pt x="58247" y="25925"/>
                  </a:cubicBezTo>
                  <a:lnTo>
                    <a:pt x="58247" y="25925"/>
                  </a:lnTo>
                  <a:cubicBezTo>
                    <a:pt x="58247" y="36699"/>
                    <a:pt x="52187" y="42759"/>
                    <a:pt x="42759" y="45453"/>
                  </a:cubicBezTo>
                  <a:lnTo>
                    <a:pt x="60267" y="69694"/>
                  </a:lnTo>
                  <a:lnTo>
                    <a:pt x="46800" y="69694"/>
                  </a:lnTo>
                  <a:lnTo>
                    <a:pt x="30639" y="47473"/>
                  </a:lnTo>
                  <a:lnTo>
                    <a:pt x="16498" y="47473"/>
                  </a:lnTo>
                  <a:lnTo>
                    <a:pt x="16498" y="69694"/>
                  </a:lnTo>
                  <a:lnTo>
                    <a:pt x="5050" y="69694"/>
                  </a:lnTo>
                  <a:lnTo>
                    <a:pt x="5050" y="5050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9B9D6DFC-729A-4756-AADE-DB9D67BE9CE6}"/>
                </a:ext>
              </a:extLst>
            </p:cNvPr>
            <p:cNvSpPr/>
            <p:nvPr/>
          </p:nvSpPr>
          <p:spPr>
            <a:xfrm>
              <a:off x="771032" y="6520668"/>
              <a:ext cx="60604" cy="74071"/>
            </a:xfrm>
            <a:custGeom>
              <a:avLst/>
              <a:gdLst>
                <a:gd name="connsiteX0" fmla="*/ 5050 w 60603"/>
                <a:gd name="connsiteY0" fmla="*/ 5050 h 74071"/>
                <a:gd name="connsiteX1" fmla="*/ 15151 w 60603"/>
                <a:gd name="connsiteY1" fmla="*/ 5050 h 74071"/>
                <a:gd name="connsiteX2" fmla="*/ 50167 w 60603"/>
                <a:gd name="connsiteY2" fmla="*/ 49493 h 74071"/>
                <a:gd name="connsiteX3" fmla="*/ 50167 w 60603"/>
                <a:gd name="connsiteY3" fmla="*/ 5050 h 74071"/>
                <a:gd name="connsiteX4" fmla="*/ 60941 w 60603"/>
                <a:gd name="connsiteY4" fmla="*/ 5050 h 74071"/>
                <a:gd name="connsiteX5" fmla="*/ 60941 w 60603"/>
                <a:gd name="connsiteY5" fmla="*/ 69694 h 74071"/>
                <a:gd name="connsiteX6" fmla="*/ 51513 w 60603"/>
                <a:gd name="connsiteY6" fmla="*/ 69694 h 74071"/>
                <a:gd name="connsiteX7" fmla="*/ 15824 w 60603"/>
                <a:gd name="connsiteY7" fmla="*/ 23905 h 74071"/>
                <a:gd name="connsiteX8" fmla="*/ 15824 w 60603"/>
                <a:gd name="connsiteY8" fmla="*/ 69694 h 74071"/>
                <a:gd name="connsiteX9" fmla="*/ 5050 w 60603"/>
                <a:gd name="connsiteY9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603" h="74071">
                  <a:moveTo>
                    <a:pt x="5050" y="5050"/>
                  </a:moveTo>
                  <a:lnTo>
                    <a:pt x="15151" y="5050"/>
                  </a:lnTo>
                  <a:lnTo>
                    <a:pt x="50167" y="49493"/>
                  </a:lnTo>
                  <a:lnTo>
                    <a:pt x="50167" y="5050"/>
                  </a:lnTo>
                  <a:lnTo>
                    <a:pt x="60941" y="5050"/>
                  </a:lnTo>
                  <a:lnTo>
                    <a:pt x="60941" y="69694"/>
                  </a:lnTo>
                  <a:lnTo>
                    <a:pt x="51513" y="69694"/>
                  </a:lnTo>
                  <a:lnTo>
                    <a:pt x="15824" y="23905"/>
                  </a:lnTo>
                  <a:lnTo>
                    <a:pt x="15824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394ACAD7-DED6-45EE-8ACA-63611F8458A2}"/>
                </a:ext>
              </a:extLst>
            </p:cNvPr>
            <p:cNvSpPr/>
            <p:nvPr/>
          </p:nvSpPr>
          <p:spPr>
            <a:xfrm>
              <a:off x="839043" y="6520668"/>
              <a:ext cx="67338" cy="74071"/>
            </a:xfrm>
            <a:custGeom>
              <a:avLst/>
              <a:gdLst>
                <a:gd name="connsiteX0" fmla="*/ 5050 w 67337"/>
                <a:gd name="connsiteY0" fmla="*/ 5050 h 74071"/>
                <a:gd name="connsiteX1" fmla="*/ 17171 w 67337"/>
                <a:gd name="connsiteY1" fmla="*/ 5050 h 74071"/>
                <a:gd name="connsiteX2" fmla="*/ 36699 w 67337"/>
                <a:gd name="connsiteY2" fmla="*/ 35352 h 74071"/>
                <a:gd name="connsiteX3" fmla="*/ 56227 w 67337"/>
                <a:gd name="connsiteY3" fmla="*/ 5050 h 74071"/>
                <a:gd name="connsiteX4" fmla="*/ 68348 w 67337"/>
                <a:gd name="connsiteY4" fmla="*/ 5050 h 74071"/>
                <a:gd name="connsiteX5" fmla="*/ 68348 w 67337"/>
                <a:gd name="connsiteY5" fmla="*/ 69694 h 74071"/>
                <a:gd name="connsiteX6" fmla="*/ 56900 w 67337"/>
                <a:gd name="connsiteY6" fmla="*/ 69694 h 74071"/>
                <a:gd name="connsiteX7" fmla="*/ 56900 w 67337"/>
                <a:gd name="connsiteY7" fmla="*/ 23231 h 74071"/>
                <a:gd name="connsiteX8" fmla="*/ 36699 w 67337"/>
                <a:gd name="connsiteY8" fmla="*/ 53533 h 74071"/>
                <a:gd name="connsiteX9" fmla="*/ 36026 w 67337"/>
                <a:gd name="connsiteY9" fmla="*/ 53533 h 74071"/>
                <a:gd name="connsiteX10" fmla="*/ 15824 w 67337"/>
                <a:gd name="connsiteY10" fmla="*/ 23231 h 74071"/>
                <a:gd name="connsiteX11" fmla="*/ 15824 w 67337"/>
                <a:gd name="connsiteY11" fmla="*/ 69694 h 74071"/>
                <a:gd name="connsiteX12" fmla="*/ 5050 w 67337"/>
                <a:gd name="connsiteY12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7337" h="74071">
                  <a:moveTo>
                    <a:pt x="5050" y="5050"/>
                  </a:moveTo>
                  <a:lnTo>
                    <a:pt x="17171" y="5050"/>
                  </a:lnTo>
                  <a:lnTo>
                    <a:pt x="36699" y="35352"/>
                  </a:lnTo>
                  <a:lnTo>
                    <a:pt x="56227" y="5050"/>
                  </a:lnTo>
                  <a:lnTo>
                    <a:pt x="68348" y="5050"/>
                  </a:lnTo>
                  <a:lnTo>
                    <a:pt x="68348" y="69694"/>
                  </a:lnTo>
                  <a:lnTo>
                    <a:pt x="56900" y="69694"/>
                  </a:lnTo>
                  <a:lnTo>
                    <a:pt x="56900" y="23231"/>
                  </a:lnTo>
                  <a:lnTo>
                    <a:pt x="36699" y="53533"/>
                  </a:lnTo>
                  <a:lnTo>
                    <a:pt x="36026" y="53533"/>
                  </a:lnTo>
                  <a:lnTo>
                    <a:pt x="15824" y="23231"/>
                  </a:lnTo>
                  <a:lnTo>
                    <a:pt x="15824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71AB385B-301B-4E38-8C33-C217F2C3B1FF}"/>
                </a:ext>
              </a:extLst>
            </p:cNvPr>
            <p:cNvSpPr/>
            <p:nvPr/>
          </p:nvSpPr>
          <p:spPr>
            <a:xfrm>
              <a:off x="913114" y="6520668"/>
              <a:ext cx="53870" cy="74071"/>
            </a:xfrm>
            <a:custGeom>
              <a:avLst/>
              <a:gdLst>
                <a:gd name="connsiteX0" fmla="*/ 5050 w 53870"/>
                <a:gd name="connsiteY0" fmla="*/ 5050 h 74071"/>
                <a:gd name="connsiteX1" fmla="*/ 52860 w 53870"/>
                <a:gd name="connsiteY1" fmla="*/ 5050 h 74071"/>
                <a:gd name="connsiteX2" fmla="*/ 52860 w 53870"/>
                <a:gd name="connsiteY2" fmla="*/ 15151 h 74071"/>
                <a:gd name="connsiteX3" fmla="*/ 16498 w 53870"/>
                <a:gd name="connsiteY3" fmla="*/ 15151 h 74071"/>
                <a:gd name="connsiteX4" fmla="*/ 16498 w 53870"/>
                <a:gd name="connsiteY4" fmla="*/ 31985 h 74071"/>
                <a:gd name="connsiteX5" fmla="*/ 48820 w 53870"/>
                <a:gd name="connsiteY5" fmla="*/ 31985 h 74071"/>
                <a:gd name="connsiteX6" fmla="*/ 48820 w 53870"/>
                <a:gd name="connsiteY6" fmla="*/ 42086 h 74071"/>
                <a:gd name="connsiteX7" fmla="*/ 16498 w 53870"/>
                <a:gd name="connsiteY7" fmla="*/ 42086 h 74071"/>
                <a:gd name="connsiteX8" fmla="*/ 16498 w 53870"/>
                <a:gd name="connsiteY8" fmla="*/ 59594 h 74071"/>
                <a:gd name="connsiteX9" fmla="*/ 53533 w 53870"/>
                <a:gd name="connsiteY9" fmla="*/ 59594 h 74071"/>
                <a:gd name="connsiteX10" fmla="*/ 53533 w 53870"/>
                <a:gd name="connsiteY10" fmla="*/ 69694 h 74071"/>
                <a:gd name="connsiteX11" fmla="*/ 5050 w 53870"/>
                <a:gd name="connsiteY11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870" h="74071">
                  <a:moveTo>
                    <a:pt x="5050" y="5050"/>
                  </a:moveTo>
                  <a:lnTo>
                    <a:pt x="52860" y="5050"/>
                  </a:lnTo>
                  <a:lnTo>
                    <a:pt x="52860" y="15151"/>
                  </a:lnTo>
                  <a:lnTo>
                    <a:pt x="16498" y="15151"/>
                  </a:lnTo>
                  <a:lnTo>
                    <a:pt x="16498" y="31985"/>
                  </a:lnTo>
                  <a:lnTo>
                    <a:pt x="48820" y="31985"/>
                  </a:lnTo>
                  <a:lnTo>
                    <a:pt x="48820" y="42086"/>
                  </a:lnTo>
                  <a:lnTo>
                    <a:pt x="16498" y="42086"/>
                  </a:lnTo>
                  <a:lnTo>
                    <a:pt x="16498" y="59594"/>
                  </a:lnTo>
                  <a:lnTo>
                    <a:pt x="53533" y="59594"/>
                  </a:lnTo>
                  <a:lnTo>
                    <a:pt x="53533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="" xmlns:a16="http://schemas.microsoft.com/office/drawing/2014/main" id="{2A31C76C-DE67-47A2-982D-51B6F33E0D78}"/>
                </a:ext>
              </a:extLst>
            </p:cNvPr>
            <p:cNvSpPr/>
            <p:nvPr/>
          </p:nvSpPr>
          <p:spPr>
            <a:xfrm>
              <a:off x="973045" y="6520668"/>
              <a:ext cx="60604" cy="74071"/>
            </a:xfrm>
            <a:custGeom>
              <a:avLst/>
              <a:gdLst>
                <a:gd name="connsiteX0" fmla="*/ 5050 w 60603"/>
                <a:gd name="connsiteY0" fmla="*/ 5050 h 74071"/>
                <a:gd name="connsiteX1" fmla="*/ 15151 w 60603"/>
                <a:gd name="connsiteY1" fmla="*/ 5050 h 74071"/>
                <a:gd name="connsiteX2" fmla="*/ 50167 w 60603"/>
                <a:gd name="connsiteY2" fmla="*/ 49493 h 74071"/>
                <a:gd name="connsiteX3" fmla="*/ 50167 w 60603"/>
                <a:gd name="connsiteY3" fmla="*/ 5050 h 74071"/>
                <a:gd name="connsiteX4" fmla="*/ 60941 w 60603"/>
                <a:gd name="connsiteY4" fmla="*/ 5050 h 74071"/>
                <a:gd name="connsiteX5" fmla="*/ 60941 w 60603"/>
                <a:gd name="connsiteY5" fmla="*/ 69694 h 74071"/>
                <a:gd name="connsiteX6" fmla="*/ 51513 w 60603"/>
                <a:gd name="connsiteY6" fmla="*/ 69694 h 74071"/>
                <a:gd name="connsiteX7" fmla="*/ 15824 w 60603"/>
                <a:gd name="connsiteY7" fmla="*/ 23905 h 74071"/>
                <a:gd name="connsiteX8" fmla="*/ 15824 w 60603"/>
                <a:gd name="connsiteY8" fmla="*/ 69694 h 74071"/>
                <a:gd name="connsiteX9" fmla="*/ 5050 w 60603"/>
                <a:gd name="connsiteY9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603" h="74071">
                  <a:moveTo>
                    <a:pt x="5050" y="5050"/>
                  </a:moveTo>
                  <a:lnTo>
                    <a:pt x="15151" y="5050"/>
                  </a:lnTo>
                  <a:lnTo>
                    <a:pt x="50167" y="49493"/>
                  </a:lnTo>
                  <a:lnTo>
                    <a:pt x="50167" y="5050"/>
                  </a:lnTo>
                  <a:lnTo>
                    <a:pt x="60941" y="5050"/>
                  </a:lnTo>
                  <a:lnTo>
                    <a:pt x="60941" y="69694"/>
                  </a:lnTo>
                  <a:lnTo>
                    <a:pt x="51513" y="69694"/>
                  </a:lnTo>
                  <a:lnTo>
                    <a:pt x="15824" y="23905"/>
                  </a:lnTo>
                  <a:lnTo>
                    <a:pt x="15824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5B5E2C3F-1910-4AF6-B3D4-86AFD25F1C4E}"/>
                </a:ext>
              </a:extLst>
            </p:cNvPr>
            <p:cNvSpPr/>
            <p:nvPr/>
          </p:nvSpPr>
          <p:spPr>
            <a:xfrm>
              <a:off x="1038362" y="6520668"/>
              <a:ext cx="60604" cy="74071"/>
            </a:xfrm>
            <a:custGeom>
              <a:avLst/>
              <a:gdLst>
                <a:gd name="connsiteX0" fmla="*/ 25252 w 60603"/>
                <a:gd name="connsiteY0" fmla="*/ 15151 h 74071"/>
                <a:gd name="connsiteX1" fmla="*/ 5050 w 60603"/>
                <a:gd name="connsiteY1" fmla="*/ 15151 h 74071"/>
                <a:gd name="connsiteX2" fmla="*/ 5050 w 60603"/>
                <a:gd name="connsiteY2" fmla="*/ 5050 h 74071"/>
                <a:gd name="connsiteX3" fmla="*/ 57574 w 60603"/>
                <a:gd name="connsiteY3" fmla="*/ 5050 h 74071"/>
                <a:gd name="connsiteX4" fmla="*/ 57574 w 60603"/>
                <a:gd name="connsiteY4" fmla="*/ 15151 h 74071"/>
                <a:gd name="connsiteX5" fmla="*/ 36699 w 60603"/>
                <a:gd name="connsiteY5" fmla="*/ 15151 h 74071"/>
                <a:gd name="connsiteX6" fmla="*/ 36699 w 60603"/>
                <a:gd name="connsiteY6" fmla="*/ 69694 h 74071"/>
                <a:gd name="connsiteX7" fmla="*/ 25252 w 60603"/>
                <a:gd name="connsiteY7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603" h="74071">
                  <a:moveTo>
                    <a:pt x="25252" y="15151"/>
                  </a:moveTo>
                  <a:lnTo>
                    <a:pt x="5050" y="15151"/>
                  </a:lnTo>
                  <a:lnTo>
                    <a:pt x="5050" y="5050"/>
                  </a:lnTo>
                  <a:lnTo>
                    <a:pt x="57574" y="5050"/>
                  </a:lnTo>
                  <a:lnTo>
                    <a:pt x="57574" y="15151"/>
                  </a:lnTo>
                  <a:lnTo>
                    <a:pt x="36699" y="15151"/>
                  </a:lnTo>
                  <a:lnTo>
                    <a:pt x="36699" y="69694"/>
                  </a:lnTo>
                  <a:lnTo>
                    <a:pt x="25252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9790BB17-D9B4-403E-8C5D-5FA30D7C38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62" b="18027"/>
          <a:stretch/>
        </p:blipFill>
        <p:spPr>
          <a:xfrm>
            <a:off x="10168933" y="4596276"/>
            <a:ext cx="2023068" cy="22617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4DFB14E-B2AF-4D3F-A793-371C553321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86" t="5792" r="25484" b="7490"/>
          <a:stretch/>
        </p:blipFill>
        <p:spPr>
          <a:xfrm>
            <a:off x="3375762" y="0"/>
            <a:ext cx="6952274" cy="6856376"/>
          </a:xfrm>
          <a:custGeom>
            <a:avLst/>
            <a:gdLst>
              <a:gd name="connsiteX0" fmla="*/ 1837596 w 6952274"/>
              <a:gd name="connsiteY0" fmla="*/ 0 h 6858000"/>
              <a:gd name="connsiteX1" fmla="*/ 2376041 w 6952274"/>
              <a:gd name="connsiteY1" fmla="*/ 0 h 6858000"/>
              <a:gd name="connsiteX2" fmla="*/ 2737507 w 6952274"/>
              <a:gd name="connsiteY2" fmla="*/ 0 h 6858000"/>
              <a:gd name="connsiteX3" fmla="*/ 6052363 w 6952274"/>
              <a:gd name="connsiteY3" fmla="*/ 0 h 6858000"/>
              <a:gd name="connsiteX4" fmla="*/ 6413829 w 6952274"/>
              <a:gd name="connsiteY4" fmla="*/ 0 h 6858000"/>
              <a:gd name="connsiteX5" fmla="*/ 6952274 w 6952274"/>
              <a:gd name="connsiteY5" fmla="*/ 0 h 6858000"/>
              <a:gd name="connsiteX6" fmla="*/ 5114678 w 6952274"/>
              <a:gd name="connsiteY6" fmla="*/ 6858000 h 6858000"/>
              <a:gd name="connsiteX7" fmla="*/ 4576233 w 6952274"/>
              <a:gd name="connsiteY7" fmla="*/ 6858000 h 6858000"/>
              <a:gd name="connsiteX8" fmla="*/ 4214767 w 6952274"/>
              <a:gd name="connsiteY8" fmla="*/ 6858000 h 6858000"/>
              <a:gd name="connsiteX9" fmla="*/ 899911 w 6952274"/>
              <a:gd name="connsiteY9" fmla="*/ 6858000 h 6858000"/>
              <a:gd name="connsiteX10" fmla="*/ 538445 w 6952274"/>
              <a:gd name="connsiteY10" fmla="*/ 6858000 h 6858000"/>
              <a:gd name="connsiteX11" fmla="*/ 0 w 6952274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952274" h="6858000">
                <a:moveTo>
                  <a:pt x="1837596" y="0"/>
                </a:moveTo>
                <a:lnTo>
                  <a:pt x="2376041" y="0"/>
                </a:lnTo>
                <a:lnTo>
                  <a:pt x="2737507" y="0"/>
                </a:lnTo>
                <a:lnTo>
                  <a:pt x="6052363" y="0"/>
                </a:lnTo>
                <a:lnTo>
                  <a:pt x="6413829" y="0"/>
                </a:lnTo>
                <a:lnTo>
                  <a:pt x="6952274" y="0"/>
                </a:lnTo>
                <a:lnTo>
                  <a:pt x="5114678" y="6858000"/>
                </a:lnTo>
                <a:lnTo>
                  <a:pt x="4576233" y="6858000"/>
                </a:lnTo>
                <a:lnTo>
                  <a:pt x="4214767" y="6858000"/>
                </a:lnTo>
                <a:lnTo>
                  <a:pt x="899911" y="6858000"/>
                </a:lnTo>
                <a:lnTo>
                  <a:pt x="53844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365126"/>
            <a:ext cx="4288744" cy="540310"/>
          </a:xfrm>
        </p:spPr>
        <p:txBody>
          <a:bodyPr lIns="0" tIns="0" rIns="0" bIns="0">
            <a:noAutofit/>
          </a:bodyPr>
          <a:lstStyle>
            <a:lvl1pPr>
              <a:defRPr cap="none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5" y="1230757"/>
            <a:ext cx="2898299" cy="5092234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defRPr/>
            </a:lvl1pPr>
            <a:lvl2pPr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defRPr/>
            </a:lvl2pPr>
            <a:lvl3pPr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0" name="TextBox 69"/>
          <p:cNvSpPr txBox="1"/>
          <p:nvPr userDrawn="1"/>
        </p:nvSpPr>
        <p:spPr>
          <a:xfrm>
            <a:off x="10139363" y="6330762"/>
            <a:ext cx="1685925" cy="276999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r"/>
            <a:fld id="{BB0550BB-1B04-43DD-891E-0AC4A154F765}" type="slidenum">
              <a:rPr lang="en-AU" sz="600" smtClean="0">
                <a:solidFill>
                  <a:schemeClr val="tx2"/>
                </a:solidFill>
                <a:latin typeface="Arial" panose="020B0604020202020204" pitchFamily="34" charset="0"/>
              </a:rPr>
              <a:pPr algn="r"/>
              <a:t>‹#›</a:t>
            </a:fld>
            <a:endParaRPr lang="en-AU" sz="6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55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entral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aphic 5">
            <a:extLst>
              <a:ext uri="{FF2B5EF4-FFF2-40B4-BE49-F238E27FC236}">
                <a16:creationId xmlns="" xmlns:a16="http://schemas.microsoft.com/office/drawing/2014/main" id="{8B137DFB-FEA2-45EA-85FD-5376D330A48A}"/>
              </a:ext>
            </a:extLst>
          </p:cNvPr>
          <p:cNvGrpSpPr/>
          <p:nvPr userDrawn="1"/>
        </p:nvGrpSpPr>
        <p:grpSpPr>
          <a:xfrm>
            <a:off x="420202" y="5825072"/>
            <a:ext cx="713780" cy="769667"/>
            <a:chOff x="420202" y="5825072"/>
            <a:chExt cx="713780" cy="769667"/>
          </a:xfrm>
        </p:grpSpPr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1B20754B-DA7B-4244-9AED-BA37EB39AB2C}"/>
                </a:ext>
              </a:extLst>
            </p:cNvPr>
            <p:cNvSpPr/>
            <p:nvPr/>
          </p:nvSpPr>
          <p:spPr>
            <a:xfrm>
              <a:off x="546797" y="5883656"/>
              <a:ext cx="141409" cy="329954"/>
            </a:xfrm>
            <a:custGeom>
              <a:avLst/>
              <a:gdLst>
                <a:gd name="connsiteX0" fmla="*/ 17845 w 141409"/>
                <a:gd name="connsiteY0" fmla="*/ 5050 h 329953"/>
                <a:gd name="connsiteX1" fmla="*/ 9764 w 141409"/>
                <a:gd name="connsiteY1" fmla="*/ 13131 h 329953"/>
                <a:gd name="connsiteX2" fmla="*/ 7744 w 141409"/>
                <a:gd name="connsiteY2" fmla="*/ 34005 h 329953"/>
                <a:gd name="connsiteX3" fmla="*/ 5050 w 141409"/>
                <a:gd name="connsiteY3" fmla="*/ 87202 h 329953"/>
                <a:gd name="connsiteX4" fmla="*/ 42759 w 141409"/>
                <a:gd name="connsiteY4" fmla="*/ 263626 h 329953"/>
                <a:gd name="connsiteX5" fmla="*/ 138379 w 141409"/>
                <a:gd name="connsiteY5" fmla="*/ 330290 h 329953"/>
                <a:gd name="connsiteX6" fmla="*/ 96630 w 141409"/>
                <a:gd name="connsiteY6" fmla="*/ 271033 h 329953"/>
                <a:gd name="connsiteX7" fmla="*/ 83162 w 141409"/>
                <a:gd name="connsiteY7" fmla="*/ 174067 h 329953"/>
                <a:gd name="connsiteX8" fmla="*/ 93936 w 141409"/>
                <a:gd name="connsiteY8" fmla="*/ 67674 h 329953"/>
                <a:gd name="connsiteX9" fmla="*/ 93936 w 141409"/>
                <a:gd name="connsiteY9" fmla="*/ 67001 h 329953"/>
                <a:gd name="connsiteX10" fmla="*/ 104710 w 141409"/>
                <a:gd name="connsiteY10" fmla="*/ 51513 h 329953"/>
                <a:gd name="connsiteX11" fmla="*/ 26598 w 141409"/>
                <a:gd name="connsiteY11" fmla="*/ 9091 h 329953"/>
                <a:gd name="connsiteX12" fmla="*/ 20538 w 141409"/>
                <a:gd name="connsiteY12" fmla="*/ 6397 h 329953"/>
                <a:gd name="connsiteX13" fmla="*/ 20538 w 141409"/>
                <a:gd name="connsiteY13" fmla="*/ 6397 h 329953"/>
                <a:gd name="connsiteX14" fmla="*/ 20538 w 141409"/>
                <a:gd name="connsiteY14" fmla="*/ 6397 h 329953"/>
                <a:gd name="connsiteX15" fmla="*/ 17845 w 141409"/>
                <a:gd name="connsiteY15" fmla="*/ 5050 h 329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1409" h="329953">
                  <a:moveTo>
                    <a:pt x="17845" y="5050"/>
                  </a:moveTo>
                  <a:cubicBezTo>
                    <a:pt x="13131" y="5050"/>
                    <a:pt x="11111" y="7744"/>
                    <a:pt x="9764" y="13131"/>
                  </a:cubicBezTo>
                  <a:cubicBezTo>
                    <a:pt x="9764" y="13131"/>
                    <a:pt x="8417" y="20538"/>
                    <a:pt x="7744" y="34005"/>
                  </a:cubicBezTo>
                  <a:cubicBezTo>
                    <a:pt x="6397" y="46126"/>
                    <a:pt x="5050" y="64307"/>
                    <a:pt x="5050" y="87202"/>
                  </a:cubicBezTo>
                  <a:cubicBezTo>
                    <a:pt x="5050" y="137705"/>
                    <a:pt x="11784" y="209083"/>
                    <a:pt x="42759" y="263626"/>
                  </a:cubicBezTo>
                  <a:cubicBezTo>
                    <a:pt x="67001" y="305375"/>
                    <a:pt x="100670" y="328944"/>
                    <a:pt x="138379" y="330290"/>
                  </a:cubicBezTo>
                  <a:cubicBezTo>
                    <a:pt x="123565" y="318843"/>
                    <a:pt x="106057" y="299988"/>
                    <a:pt x="96630" y="271033"/>
                  </a:cubicBezTo>
                  <a:cubicBezTo>
                    <a:pt x="87876" y="243425"/>
                    <a:pt x="83162" y="210430"/>
                    <a:pt x="83162" y="174067"/>
                  </a:cubicBezTo>
                  <a:cubicBezTo>
                    <a:pt x="83162" y="123564"/>
                    <a:pt x="91916" y="79795"/>
                    <a:pt x="93936" y="67674"/>
                  </a:cubicBezTo>
                  <a:cubicBezTo>
                    <a:pt x="93936" y="67674"/>
                    <a:pt x="93936" y="67001"/>
                    <a:pt x="93936" y="67001"/>
                  </a:cubicBezTo>
                  <a:cubicBezTo>
                    <a:pt x="95283" y="59594"/>
                    <a:pt x="99323" y="54207"/>
                    <a:pt x="104710" y="51513"/>
                  </a:cubicBezTo>
                  <a:cubicBezTo>
                    <a:pt x="66328" y="26598"/>
                    <a:pt x="32659" y="12457"/>
                    <a:pt x="26598" y="9091"/>
                  </a:cubicBezTo>
                  <a:cubicBezTo>
                    <a:pt x="22558" y="7070"/>
                    <a:pt x="20538" y="6397"/>
                    <a:pt x="20538" y="6397"/>
                  </a:cubicBezTo>
                  <a:lnTo>
                    <a:pt x="20538" y="6397"/>
                  </a:lnTo>
                  <a:lnTo>
                    <a:pt x="20538" y="6397"/>
                  </a:lnTo>
                  <a:cubicBezTo>
                    <a:pt x="20538" y="5050"/>
                    <a:pt x="19191" y="5050"/>
                    <a:pt x="17845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4B3B370B-698A-4356-A49D-EEC5FA696D5C}"/>
                </a:ext>
              </a:extLst>
            </p:cNvPr>
            <p:cNvSpPr/>
            <p:nvPr/>
          </p:nvSpPr>
          <p:spPr>
            <a:xfrm>
              <a:off x="764899" y="5942239"/>
              <a:ext cx="148143" cy="282817"/>
            </a:xfrm>
            <a:custGeom>
              <a:avLst/>
              <a:gdLst>
                <a:gd name="connsiteX0" fmla="*/ 129024 w 148143"/>
                <a:gd name="connsiteY0" fmla="*/ 5050 h 282817"/>
                <a:gd name="connsiteX1" fmla="*/ 125657 w 148143"/>
                <a:gd name="connsiteY1" fmla="*/ 6397 h 282817"/>
                <a:gd name="connsiteX2" fmla="*/ 122290 w 148143"/>
                <a:gd name="connsiteY2" fmla="*/ 9091 h 282817"/>
                <a:gd name="connsiteX3" fmla="*/ 112863 w 148143"/>
                <a:gd name="connsiteY3" fmla="*/ 17171 h 282817"/>
                <a:gd name="connsiteX4" fmla="*/ 81214 w 148143"/>
                <a:gd name="connsiteY4" fmla="*/ 48146 h 282817"/>
                <a:gd name="connsiteX5" fmla="*/ 16570 w 148143"/>
                <a:gd name="connsiteY5" fmla="*/ 154540 h 282817"/>
                <a:gd name="connsiteX6" fmla="*/ 5123 w 148143"/>
                <a:gd name="connsiteY6" fmla="*/ 221204 h 282817"/>
                <a:gd name="connsiteX7" fmla="*/ 11856 w 148143"/>
                <a:gd name="connsiteY7" fmla="*/ 255546 h 282817"/>
                <a:gd name="connsiteX8" fmla="*/ 31384 w 148143"/>
                <a:gd name="connsiteY8" fmla="*/ 275074 h 282817"/>
                <a:gd name="connsiteX9" fmla="*/ 45525 w 148143"/>
                <a:gd name="connsiteY9" fmla="*/ 277767 h 282817"/>
                <a:gd name="connsiteX10" fmla="*/ 45525 w 148143"/>
                <a:gd name="connsiteY10" fmla="*/ 277767 h 282817"/>
                <a:gd name="connsiteX11" fmla="*/ 131044 w 148143"/>
                <a:gd name="connsiteY11" fmla="*/ 207063 h 282817"/>
                <a:gd name="connsiteX12" fmla="*/ 143165 w 148143"/>
                <a:gd name="connsiteY12" fmla="*/ 114137 h 282817"/>
                <a:gd name="connsiteX13" fmla="*/ 134411 w 148143"/>
                <a:gd name="connsiteY13" fmla="*/ 18518 h 282817"/>
                <a:gd name="connsiteX14" fmla="*/ 133064 w 148143"/>
                <a:gd name="connsiteY14" fmla="*/ 10437 h 282817"/>
                <a:gd name="connsiteX15" fmla="*/ 129024 w 148143"/>
                <a:gd name="connsiteY15" fmla="*/ 5050 h 282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8143" h="282817">
                  <a:moveTo>
                    <a:pt x="129024" y="5050"/>
                  </a:moveTo>
                  <a:cubicBezTo>
                    <a:pt x="128351" y="5050"/>
                    <a:pt x="127004" y="5724"/>
                    <a:pt x="125657" y="6397"/>
                  </a:cubicBezTo>
                  <a:cubicBezTo>
                    <a:pt x="125657" y="6397"/>
                    <a:pt x="124311" y="7070"/>
                    <a:pt x="122290" y="9091"/>
                  </a:cubicBezTo>
                  <a:cubicBezTo>
                    <a:pt x="120270" y="11111"/>
                    <a:pt x="116903" y="13804"/>
                    <a:pt x="112863" y="17171"/>
                  </a:cubicBezTo>
                  <a:cubicBezTo>
                    <a:pt x="106803" y="22558"/>
                    <a:pt x="95355" y="33332"/>
                    <a:pt x="81214" y="48146"/>
                  </a:cubicBezTo>
                  <a:cubicBezTo>
                    <a:pt x="59666" y="72388"/>
                    <a:pt x="30711" y="110770"/>
                    <a:pt x="16570" y="154540"/>
                  </a:cubicBezTo>
                  <a:cubicBezTo>
                    <a:pt x="8490" y="180128"/>
                    <a:pt x="4449" y="202349"/>
                    <a:pt x="5123" y="221204"/>
                  </a:cubicBezTo>
                  <a:cubicBezTo>
                    <a:pt x="5123" y="234671"/>
                    <a:pt x="7143" y="246118"/>
                    <a:pt x="11856" y="255546"/>
                  </a:cubicBezTo>
                  <a:cubicBezTo>
                    <a:pt x="15897" y="264300"/>
                    <a:pt x="22631" y="271033"/>
                    <a:pt x="31384" y="275074"/>
                  </a:cubicBezTo>
                  <a:cubicBezTo>
                    <a:pt x="35425" y="276420"/>
                    <a:pt x="40138" y="277767"/>
                    <a:pt x="45525" y="277767"/>
                  </a:cubicBezTo>
                  <a:lnTo>
                    <a:pt x="45525" y="277767"/>
                  </a:lnTo>
                  <a:cubicBezTo>
                    <a:pt x="71787" y="277767"/>
                    <a:pt x="116230" y="255546"/>
                    <a:pt x="131044" y="207063"/>
                  </a:cubicBezTo>
                  <a:cubicBezTo>
                    <a:pt x="139125" y="180801"/>
                    <a:pt x="143165" y="149826"/>
                    <a:pt x="143165" y="114137"/>
                  </a:cubicBezTo>
                  <a:cubicBezTo>
                    <a:pt x="143165" y="70368"/>
                    <a:pt x="137105" y="32659"/>
                    <a:pt x="134411" y="18518"/>
                  </a:cubicBezTo>
                  <a:cubicBezTo>
                    <a:pt x="133064" y="13131"/>
                    <a:pt x="133064" y="10437"/>
                    <a:pt x="133064" y="10437"/>
                  </a:cubicBezTo>
                  <a:cubicBezTo>
                    <a:pt x="132391" y="8417"/>
                    <a:pt x="131044" y="5050"/>
                    <a:pt x="129024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93A28153-E867-4218-B94F-E29275D6841C}"/>
                </a:ext>
              </a:extLst>
            </p:cNvPr>
            <p:cNvSpPr/>
            <p:nvPr/>
          </p:nvSpPr>
          <p:spPr>
            <a:xfrm>
              <a:off x="640396" y="5942239"/>
              <a:ext cx="134676" cy="282817"/>
            </a:xfrm>
            <a:custGeom>
              <a:avLst/>
              <a:gdLst>
                <a:gd name="connsiteX0" fmla="*/ 20538 w 134675"/>
                <a:gd name="connsiteY0" fmla="*/ 5050 h 282817"/>
                <a:gd name="connsiteX1" fmla="*/ 15824 w 134675"/>
                <a:gd name="connsiteY1" fmla="*/ 10437 h 282817"/>
                <a:gd name="connsiteX2" fmla="*/ 14478 w 134675"/>
                <a:gd name="connsiteY2" fmla="*/ 18518 h 282817"/>
                <a:gd name="connsiteX3" fmla="*/ 10437 w 134675"/>
                <a:gd name="connsiteY3" fmla="*/ 40739 h 282817"/>
                <a:gd name="connsiteX4" fmla="*/ 5050 w 134675"/>
                <a:gd name="connsiteY4" fmla="*/ 114137 h 282817"/>
                <a:gd name="connsiteX5" fmla="*/ 17845 w 134675"/>
                <a:gd name="connsiteY5" fmla="*/ 206389 h 282817"/>
                <a:gd name="connsiteX6" fmla="*/ 105384 w 134675"/>
                <a:gd name="connsiteY6" fmla="*/ 277767 h 282817"/>
                <a:gd name="connsiteX7" fmla="*/ 105384 w 134675"/>
                <a:gd name="connsiteY7" fmla="*/ 277767 h 282817"/>
                <a:gd name="connsiteX8" fmla="*/ 120198 w 134675"/>
                <a:gd name="connsiteY8" fmla="*/ 275074 h 282817"/>
                <a:gd name="connsiteX9" fmla="*/ 126932 w 134675"/>
                <a:gd name="connsiteY9" fmla="*/ 271707 h 282817"/>
                <a:gd name="connsiteX10" fmla="*/ 121545 w 134675"/>
                <a:gd name="connsiteY10" fmla="*/ 262953 h 282817"/>
                <a:gd name="connsiteX11" fmla="*/ 114137 w 134675"/>
                <a:gd name="connsiteY11" fmla="*/ 221877 h 282817"/>
                <a:gd name="connsiteX12" fmla="*/ 126932 w 134675"/>
                <a:gd name="connsiteY12" fmla="*/ 151173 h 282817"/>
                <a:gd name="connsiteX13" fmla="*/ 129625 w 134675"/>
                <a:gd name="connsiteY13" fmla="*/ 143766 h 282817"/>
                <a:gd name="connsiteX14" fmla="*/ 130299 w 134675"/>
                <a:gd name="connsiteY14" fmla="*/ 141072 h 282817"/>
                <a:gd name="connsiteX15" fmla="*/ 27945 w 134675"/>
                <a:gd name="connsiteY15" fmla="*/ 9764 h 282817"/>
                <a:gd name="connsiteX16" fmla="*/ 24578 w 134675"/>
                <a:gd name="connsiteY16" fmla="*/ 7070 h 282817"/>
                <a:gd name="connsiteX17" fmla="*/ 20538 w 134675"/>
                <a:gd name="connsiteY17" fmla="*/ 5050 h 282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4675" h="282817">
                  <a:moveTo>
                    <a:pt x="20538" y="5050"/>
                  </a:moveTo>
                  <a:cubicBezTo>
                    <a:pt x="18518" y="5050"/>
                    <a:pt x="16498" y="8417"/>
                    <a:pt x="15824" y="10437"/>
                  </a:cubicBezTo>
                  <a:cubicBezTo>
                    <a:pt x="15824" y="11111"/>
                    <a:pt x="15151" y="13804"/>
                    <a:pt x="14478" y="18518"/>
                  </a:cubicBezTo>
                  <a:cubicBezTo>
                    <a:pt x="13804" y="21885"/>
                    <a:pt x="12457" y="29965"/>
                    <a:pt x="10437" y="40739"/>
                  </a:cubicBezTo>
                  <a:cubicBezTo>
                    <a:pt x="7744" y="58247"/>
                    <a:pt x="5050" y="84509"/>
                    <a:pt x="5050" y="114137"/>
                  </a:cubicBezTo>
                  <a:cubicBezTo>
                    <a:pt x="5050" y="149826"/>
                    <a:pt x="9091" y="180801"/>
                    <a:pt x="17845" y="206389"/>
                  </a:cubicBezTo>
                  <a:cubicBezTo>
                    <a:pt x="33332" y="255546"/>
                    <a:pt x="78448" y="277767"/>
                    <a:pt x="105384" y="277767"/>
                  </a:cubicBezTo>
                  <a:lnTo>
                    <a:pt x="105384" y="277767"/>
                  </a:lnTo>
                  <a:cubicBezTo>
                    <a:pt x="111444" y="277767"/>
                    <a:pt x="116158" y="277094"/>
                    <a:pt x="120198" y="275074"/>
                  </a:cubicBezTo>
                  <a:cubicBezTo>
                    <a:pt x="122218" y="274400"/>
                    <a:pt x="124238" y="273053"/>
                    <a:pt x="126932" y="271707"/>
                  </a:cubicBezTo>
                  <a:cubicBezTo>
                    <a:pt x="124912" y="269013"/>
                    <a:pt x="122891" y="266320"/>
                    <a:pt x="121545" y="262953"/>
                  </a:cubicBezTo>
                  <a:cubicBezTo>
                    <a:pt x="116831" y="251506"/>
                    <a:pt x="114137" y="238711"/>
                    <a:pt x="114137" y="221877"/>
                  </a:cubicBezTo>
                  <a:cubicBezTo>
                    <a:pt x="114137" y="201676"/>
                    <a:pt x="118851" y="177434"/>
                    <a:pt x="126932" y="151173"/>
                  </a:cubicBezTo>
                  <a:cubicBezTo>
                    <a:pt x="127605" y="148479"/>
                    <a:pt x="128278" y="146459"/>
                    <a:pt x="129625" y="143766"/>
                  </a:cubicBezTo>
                  <a:cubicBezTo>
                    <a:pt x="129625" y="143092"/>
                    <a:pt x="130299" y="141745"/>
                    <a:pt x="130299" y="141072"/>
                  </a:cubicBezTo>
                  <a:cubicBezTo>
                    <a:pt x="101343" y="69694"/>
                    <a:pt x="35352" y="15824"/>
                    <a:pt x="27945" y="9764"/>
                  </a:cubicBezTo>
                  <a:cubicBezTo>
                    <a:pt x="25252" y="7744"/>
                    <a:pt x="24578" y="7070"/>
                    <a:pt x="24578" y="7070"/>
                  </a:cubicBezTo>
                  <a:cubicBezTo>
                    <a:pt x="23232" y="5724"/>
                    <a:pt x="21885" y="5050"/>
                    <a:pt x="20538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55500C47-B0B0-4F92-B13C-9BFE37D29F95}"/>
                </a:ext>
              </a:extLst>
            </p:cNvPr>
            <p:cNvSpPr/>
            <p:nvPr/>
          </p:nvSpPr>
          <p:spPr>
            <a:xfrm>
              <a:off x="705041" y="5825072"/>
              <a:ext cx="141409" cy="242415"/>
            </a:xfrm>
            <a:custGeom>
              <a:avLst/>
              <a:gdLst>
                <a:gd name="connsiteX0" fmla="*/ 72388 w 141409"/>
                <a:gd name="connsiteY0" fmla="*/ 5050 h 242414"/>
                <a:gd name="connsiteX1" fmla="*/ 67674 w 141409"/>
                <a:gd name="connsiteY1" fmla="*/ 9091 h 242414"/>
                <a:gd name="connsiteX2" fmla="*/ 64308 w 141409"/>
                <a:gd name="connsiteY2" fmla="*/ 14478 h 242414"/>
                <a:gd name="connsiteX3" fmla="*/ 54880 w 141409"/>
                <a:gd name="connsiteY3" fmla="*/ 30639 h 242414"/>
                <a:gd name="connsiteX4" fmla="*/ 25925 w 141409"/>
                <a:gd name="connsiteY4" fmla="*/ 89222 h 242414"/>
                <a:gd name="connsiteX5" fmla="*/ 5050 w 141409"/>
                <a:gd name="connsiteY5" fmla="*/ 143092 h 242414"/>
                <a:gd name="connsiteX6" fmla="*/ 74408 w 141409"/>
                <a:gd name="connsiteY6" fmla="*/ 238711 h 242414"/>
                <a:gd name="connsiteX7" fmla="*/ 141073 w 141409"/>
                <a:gd name="connsiteY7" fmla="*/ 144439 h 242414"/>
                <a:gd name="connsiteX8" fmla="*/ 81142 w 141409"/>
                <a:gd name="connsiteY8" fmla="*/ 14478 h 242414"/>
                <a:gd name="connsiteX9" fmla="*/ 77775 w 141409"/>
                <a:gd name="connsiteY9" fmla="*/ 8417 h 242414"/>
                <a:gd name="connsiteX10" fmla="*/ 72388 w 141409"/>
                <a:gd name="connsiteY10" fmla="*/ 5050 h 242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1409" h="242414">
                  <a:moveTo>
                    <a:pt x="72388" y="5050"/>
                  </a:moveTo>
                  <a:cubicBezTo>
                    <a:pt x="71041" y="5050"/>
                    <a:pt x="69021" y="6397"/>
                    <a:pt x="67674" y="9091"/>
                  </a:cubicBezTo>
                  <a:cubicBezTo>
                    <a:pt x="67674" y="9091"/>
                    <a:pt x="66328" y="11111"/>
                    <a:pt x="64308" y="14478"/>
                  </a:cubicBezTo>
                  <a:cubicBezTo>
                    <a:pt x="60941" y="19865"/>
                    <a:pt x="57574" y="25252"/>
                    <a:pt x="54880" y="30639"/>
                  </a:cubicBezTo>
                  <a:cubicBezTo>
                    <a:pt x="47473" y="43433"/>
                    <a:pt x="36699" y="63634"/>
                    <a:pt x="25925" y="89222"/>
                  </a:cubicBezTo>
                  <a:cubicBezTo>
                    <a:pt x="18518" y="106730"/>
                    <a:pt x="11111" y="124911"/>
                    <a:pt x="5050" y="143092"/>
                  </a:cubicBezTo>
                  <a:cubicBezTo>
                    <a:pt x="26598" y="164640"/>
                    <a:pt x="55554" y="197636"/>
                    <a:pt x="74408" y="238711"/>
                  </a:cubicBezTo>
                  <a:cubicBezTo>
                    <a:pt x="89223" y="207063"/>
                    <a:pt x="111444" y="175414"/>
                    <a:pt x="141073" y="144439"/>
                  </a:cubicBezTo>
                  <a:cubicBezTo>
                    <a:pt x="120871" y="83162"/>
                    <a:pt x="92589" y="33332"/>
                    <a:pt x="81142" y="14478"/>
                  </a:cubicBezTo>
                  <a:cubicBezTo>
                    <a:pt x="78448" y="10437"/>
                    <a:pt x="77775" y="8417"/>
                    <a:pt x="77775" y="8417"/>
                  </a:cubicBezTo>
                  <a:cubicBezTo>
                    <a:pt x="74408" y="5050"/>
                    <a:pt x="72388" y="5050"/>
                    <a:pt x="72388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2FDFC730-E3DB-4BBF-9233-F38CCB66F50C}"/>
                </a:ext>
              </a:extLst>
            </p:cNvPr>
            <p:cNvSpPr/>
            <p:nvPr/>
          </p:nvSpPr>
          <p:spPr>
            <a:xfrm>
              <a:off x="864631" y="5883656"/>
              <a:ext cx="141409" cy="329954"/>
            </a:xfrm>
            <a:custGeom>
              <a:avLst/>
              <a:gdLst>
                <a:gd name="connsiteX0" fmla="*/ 124912 w 141409"/>
                <a:gd name="connsiteY0" fmla="*/ 5050 h 329953"/>
                <a:gd name="connsiteX1" fmla="*/ 120871 w 141409"/>
                <a:gd name="connsiteY1" fmla="*/ 5724 h 329953"/>
                <a:gd name="connsiteX2" fmla="*/ 120871 w 141409"/>
                <a:gd name="connsiteY2" fmla="*/ 5724 h 329953"/>
                <a:gd name="connsiteX3" fmla="*/ 120871 w 141409"/>
                <a:gd name="connsiteY3" fmla="*/ 5724 h 329953"/>
                <a:gd name="connsiteX4" fmla="*/ 114811 w 141409"/>
                <a:gd name="connsiteY4" fmla="*/ 8417 h 329953"/>
                <a:gd name="connsiteX5" fmla="*/ 99997 w 141409"/>
                <a:gd name="connsiteY5" fmla="*/ 15151 h 329953"/>
                <a:gd name="connsiteX6" fmla="*/ 97976 w 141409"/>
                <a:gd name="connsiteY6" fmla="*/ 15824 h 329953"/>
                <a:gd name="connsiteX7" fmla="*/ 42759 w 141409"/>
                <a:gd name="connsiteY7" fmla="*/ 46126 h 329953"/>
                <a:gd name="connsiteX8" fmla="*/ 36699 w 141409"/>
                <a:gd name="connsiteY8" fmla="*/ 49493 h 329953"/>
                <a:gd name="connsiteX9" fmla="*/ 48147 w 141409"/>
                <a:gd name="connsiteY9" fmla="*/ 64981 h 329953"/>
                <a:gd name="connsiteX10" fmla="*/ 48147 w 141409"/>
                <a:gd name="connsiteY10" fmla="*/ 65654 h 329953"/>
                <a:gd name="connsiteX11" fmla="*/ 58921 w 141409"/>
                <a:gd name="connsiteY11" fmla="*/ 172047 h 329953"/>
                <a:gd name="connsiteX12" fmla="*/ 46126 w 141409"/>
                <a:gd name="connsiteY12" fmla="*/ 269013 h 329953"/>
                <a:gd name="connsiteX13" fmla="*/ 5050 w 141409"/>
                <a:gd name="connsiteY13" fmla="*/ 328270 h 329953"/>
                <a:gd name="connsiteX14" fmla="*/ 99323 w 141409"/>
                <a:gd name="connsiteY14" fmla="*/ 261606 h 329953"/>
                <a:gd name="connsiteX15" fmla="*/ 137032 w 141409"/>
                <a:gd name="connsiteY15" fmla="*/ 85182 h 329953"/>
                <a:gd name="connsiteX16" fmla="*/ 134339 w 141409"/>
                <a:gd name="connsiteY16" fmla="*/ 31985 h 329953"/>
                <a:gd name="connsiteX17" fmla="*/ 132319 w 141409"/>
                <a:gd name="connsiteY17" fmla="*/ 11784 h 329953"/>
                <a:gd name="connsiteX18" fmla="*/ 124912 w 141409"/>
                <a:gd name="connsiteY18" fmla="*/ 5050 h 329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1409" h="329953">
                  <a:moveTo>
                    <a:pt x="124912" y="5050"/>
                  </a:moveTo>
                  <a:cubicBezTo>
                    <a:pt x="124238" y="5050"/>
                    <a:pt x="122891" y="5050"/>
                    <a:pt x="120871" y="5724"/>
                  </a:cubicBezTo>
                  <a:lnTo>
                    <a:pt x="120871" y="5724"/>
                  </a:lnTo>
                  <a:lnTo>
                    <a:pt x="120871" y="5724"/>
                  </a:lnTo>
                  <a:cubicBezTo>
                    <a:pt x="120871" y="5724"/>
                    <a:pt x="118851" y="6397"/>
                    <a:pt x="114811" y="8417"/>
                  </a:cubicBezTo>
                  <a:cubicBezTo>
                    <a:pt x="111444" y="9764"/>
                    <a:pt x="106057" y="12457"/>
                    <a:pt x="99997" y="15151"/>
                  </a:cubicBezTo>
                  <a:lnTo>
                    <a:pt x="97976" y="15824"/>
                  </a:lnTo>
                  <a:cubicBezTo>
                    <a:pt x="79122" y="25252"/>
                    <a:pt x="60267" y="35352"/>
                    <a:pt x="42759" y="46126"/>
                  </a:cubicBezTo>
                  <a:cubicBezTo>
                    <a:pt x="40739" y="47473"/>
                    <a:pt x="38719" y="48820"/>
                    <a:pt x="36699" y="49493"/>
                  </a:cubicBezTo>
                  <a:cubicBezTo>
                    <a:pt x="42086" y="52187"/>
                    <a:pt x="46126" y="58247"/>
                    <a:pt x="48147" y="64981"/>
                  </a:cubicBezTo>
                  <a:cubicBezTo>
                    <a:pt x="48147" y="64981"/>
                    <a:pt x="48147" y="65654"/>
                    <a:pt x="48147" y="65654"/>
                  </a:cubicBezTo>
                  <a:cubicBezTo>
                    <a:pt x="50840" y="77775"/>
                    <a:pt x="58921" y="121544"/>
                    <a:pt x="58921" y="172047"/>
                  </a:cubicBezTo>
                  <a:cubicBezTo>
                    <a:pt x="58921" y="208409"/>
                    <a:pt x="54880" y="241405"/>
                    <a:pt x="46126" y="269013"/>
                  </a:cubicBezTo>
                  <a:cubicBezTo>
                    <a:pt x="36699" y="297968"/>
                    <a:pt x="19865" y="316823"/>
                    <a:pt x="5050" y="328270"/>
                  </a:cubicBezTo>
                  <a:cubicBezTo>
                    <a:pt x="42086" y="326250"/>
                    <a:pt x="75755" y="303355"/>
                    <a:pt x="99323" y="261606"/>
                  </a:cubicBezTo>
                  <a:cubicBezTo>
                    <a:pt x="130299" y="207063"/>
                    <a:pt x="137032" y="135685"/>
                    <a:pt x="137032" y="85182"/>
                  </a:cubicBezTo>
                  <a:cubicBezTo>
                    <a:pt x="137032" y="67674"/>
                    <a:pt x="136359" y="49493"/>
                    <a:pt x="134339" y="31985"/>
                  </a:cubicBezTo>
                  <a:cubicBezTo>
                    <a:pt x="132992" y="19191"/>
                    <a:pt x="132319" y="11784"/>
                    <a:pt x="132319" y="11784"/>
                  </a:cubicBezTo>
                  <a:cubicBezTo>
                    <a:pt x="131645" y="7744"/>
                    <a:pt x="129625" y="5050"/>
                    <a:pt x="124912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C01F0405-6B2E-4852-83A2-C179D40F2526}"/>
                </a:ext>
              </a:extLst>
            </p:cNvPr>
            <p:cNvSpPr/>
            <p:nvPr/>
          </p:nvSpPr>
          <p:spPr>
            <a:xfrm>
              <a:off x="823555" y="5841233"/>
              <a:ext cx="87539" cy="107740"/>
            </a:xfrm>
            <a:custGeom>
              <a:avLst/>
              <a:gdLst>
                <a:gd name="connsiteX0" fmla="*/ 62287 w 87539"/>
                <a:gd name="connsiteY0" fmla="*/ 5050 h 107739"/>
                <a:gd name="connsiteX1" fmla="*/ 60941 w 87539"/>
                <a:gd name="connsiteY1" fmla="*/ 5050 h 107739"/>
                <a:gd name="connsiteX2" fmla="*/ 60941 w 87539"/>
                <a:gd name="connsiteY2" fmla="*/ 5050 h 107739"/>
                <a:gd name="connsiteX3" fmla="*/ 60941 w 87539"/>
                <a:gd name="connsiteY3" fmla="*/ 5050 h 107739"/>
                <a:gd name="connsiteX4" fmla="*/ 57574 w 87539"/>
                <a:gd name="connsiteY4" fmla="*/ 6397 h 107739"/>
                <a:gd name="connsiteX5" fmla="*/ 57574 w 87539"/>
                <a:gd name="connsiteY5" fmla="*/ 6397 h 107739"/>
                <a:gd name="connsiteX6" fmla="*/ 57574 w 87539"/>
                <a:gd name="connsiteY6" fmla="*/ 6397 h 107739"/>
                <a:gd name="connsiteX7" fmla="*/ 36699 w 87539"/>
                <a:gd name="connsiteY7" fmla="*/ 20538 h 107739"/>
                <a:gd name="connsiteX8" fmla="*/ 5050 w 87539"/>
                <a:gd name="connsiteY8" fmla="*/ 45453 h 107739"/>
                <a:gd name="connsiteX9" fmla="*/ 31312 w 87539"/>
                <a:gd name="connsiteY9" fmla="*/ 108077 h 107739"/>
                <a:gd name="connsiteX10" fmla="*/ 85856 w 87539"/>
                <a:gd name="connsiteY10" fmla="*/ 71041 h 107739"/>
                <a:gd name="connsiteX11" fmla="*/ 70368 w 87539"/>
                <a:gd name="connsiteY11" fmla="*/ 11784 h 107739"/>
                <a:gd name="connsiteX12" fmla="*/ 70368 w 87539"/>
                <a:gd name="connsiteY12" fmla="*/ 11111 h 107739"/>
                <a:gd name="connsiteX13" fmla="*/ 62287 w 87539"/>
                <a:gd name="connsiteY13" fmla="*/ 5050 h 10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539" h="107739">
                  <a:moveTo>
                    <a:pt x="62287" y="5050"/>
                  </a:moveTo>
                  <a:cubicBezTo>
                    <a:pt x="61614" y="5050"/>
                    <a:pt x="61614" y="5050"/>
                    <a:pt x="60941" y="5050"/>
                  </a:cubicBezTo>
                  <a:lnTo>
                    <a:pt x="60941" y="5050"/>
                  </a:lnTo>
                  <a:lnTo>
                    <a:pt x="60941" y="5050"/>
                  </a:lnTo>
                  <a:cubicBezTo>
                    <a:pt x="59594" y="5050"/>
                    <a:pt x="58921" y="5724"/>
                    <a:pt x="57574" y="6397"/>
                  </a:cubicBezTo>
                  <a:lnTo>
                    <a:pt x="57574" y="6397"/>
                  </a:lnTo>
                  <a:lnTo>
                    <a:pt x="57574" y="6397"/>
                  </a:lnTo>
                  <a:cubicBezTo>
                    <a:pt x="57574" y="6397"/>
                    <a:pt x="49493" y="11784"/>
                    <a:pt x="36699" y="20538"/>
                  </a:cubicBezTo>
                  <a:cubicBezTo>
                    <a:pt x="29965" y="25252"/>
                    <a:pt x="18518" y="34005"/>
                    <a:pt x="5050" y="45453"/>
                  </a:cubicBezTo>
                  <a:cubicBezTo>
                    <a:pt x="15151" y="66327"/>
                    <a:pt x="23905" y="87202"/>
                    <a:pt x="31312" y="108077"/>
                  </a:cubicBezTo>
                  <a:cubicBezTo>
                    <a:pt x="47473" y="95283"/>
                    <a:pt x="65654" y="83162"/>
                    <a:pt x="85856" y="71041"/>
                  </a:cubicBezTo>
                  <a:cubicBezTo>
                    <a:pt x="79122" y="41413"/>
                    <a:pt x="73061" y="19865"/>
                    <a:pt x="70368" y="11784"/>
                  </a:cubicBezTo>
                  <a:cubicBezTo>
                    <a:pt x="70368" y="11784"/>
                    <a:pt x="70368" y="11111"/>
                    <a:pt x="70368" y="11111"/>
                  </a:cubicBezTo>
                  <a:cubicBezTo>
                    <a:pt x="68348" y="7070"/>
                    <a:pt x="65654" y="5050"/>
                    <a:pt x="62287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9F3EBB3F-303E-487D-8AAA-8AD96342D364}"/>
                </a:ext>
              </a:extLst>
            </p:cNvPr>
            <p:cNvSpPr/>
            <p:nvPr/>
          </p:nvSpPr>
          <p:spPr>
            <a:xfrm>
              <a:off x="641070" y="5841233"/>
              <a:ext cx="87539" cy="107740"/>
            </a:xfrm>
            <a:custGeom>
              <a:avLst/>
              <a:gdLst>
                <a:gd name="connsiteX0" fmla="*/ 27272 w 87539"/>
                <a:gd name="connsiteY0" fmla="*/ 5050 h 107739"/>
                <a:gd name="connsiteX1" fmla="*/ 19865 w 87539"/>
                <a:gd name="connsiteY1" fmla="*/ 11111 h 107739"/>
                <a:gd name="connsiteX2" fmla="*/ 19865 w 87539"/>
                <a:gd name="connsiteY2" fmla="*/ 11784 h 107739"/>
                <a:gd name="connsiteX3" fmla="*/ 5050 w 87539"/>
                <a:gd name="connsiteY3" fmla="*/ 70368 h 107739"/>
                <a:gd name="connsiteX4" fmla="*/ 59594 w 87539"/>
                <a:gd name="connsiteY4" fmla="*/ 107403 h 107739"/>
                <a:gd name="connsiteX5" fmla="*/ 85856 w 87539"/>
                <a:gd name="connsiteY5" fmla="*/ 44779 h 107739"/>
                <a:gd name="connsiteX6" fmla="*/ 54207 w 87539"/>
                <a:gd name="connsiteY6" fmla="*/ 19865 h 107739"/>
                <a:gd name="connsiteX7" fmla="*/ 32659 w 87539"/>
                <a:gd name="connsiteY7" fmla="*/ 6397 h 107739"/>
                <a:gd name="connsiteX8" fmla="*/ 32659 w 87539"/>
                <a:gd name="connsiteY8" fmla="*/ 6397 h 107739"/>
                <a:gd name="connsiteX9" fmla="*/ 32659 w 87539"/>
                <a:gd name="connsiteY9" fmla="*/ 6397 h 107739"/>
                <a:gd name="connsiteX10" fmla="*/ 29292 w 87539"/>
                <a:gd name="connsiteY10" fmla="*/ 5050 h 107739"/>
                <a:gd name="connsiteX11" fmla="*/ 29292 w 87539"/>
                <a:gd name="connsiteY11" fmla="*/ 5050 h 107739"/>
                <a:gd name="connsiteX12" fmla="*/ 29292 w 87539"/>
                <a:gd name="connsiteY12" fmla="*/ 5050 h 107739"/>
                <a:gd name="connsiteX13" fmla="*/ 27272 w 87539"/>
                <a:gd name="connsiteY13" fmla="*/ 5050 h 10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539" h="107739">
                  <a:moveTo>
                    <a:pt x="27272" y="5050"/>
                  </a:moveTo>
                  <a:cubicBezTo>
                    <a:pt x="23905" y="5050"/>
                    <a:pt x="21211" y="7070"/>
                    <a:pt x="19865" y="11111"/>
                  </a:cubicBezTo>
                  <a:cubicBezTo>
                    <a:pt x="19865" y="11111"/>
                    <a:pt x="19865" y="11784"/>
                    <a:pt x="19865" y="11784"/>
                  </a:cubicBezTo>
                  <a:cubicBezTo>
                    <a:pt x="17171" y="19865"/>
                    <a:pt x="10437" y="41413"/>
                    <a:pt x="5050" y="70368"/>
                  </a:cubicBezTo>
                  <a:cubicBezTo>
                    <a:pt x="25252" y="82488"/>
                    <a:pt x="43433" y="94609"/>
                    <a:pt x="59594" y="107403"/>
                  </a:cubicBezTo>
                  <a:cubicBezTo>
                    <a:pt x="67001" y="87202"/>
                    <a:pt x="75755" y="66327"/>
                    <a:pt x="85856" y="44779"/>
                  </a:cubicBezTo>
                  <a:cubicBezTo>
                    <a:pt x="75082" y="36026"/>
                    <a:pt x="64308" y="27272"/>
                    <a:pt x="54207" y="19865"/>
                  </a:cubicBezTo>
                  <a:cubicBezTo>
                    <a:pt x="40739" y="11784"/>
                    <a:pt x="32659" y="6397"/>
                    <a:pt x="32659" y="6397"/>
                  </a:cubicBezTo>
                  <a:lnTo>
                    <a:pt x="32659" y="6397"/>
                  </a:lnTo>
                  <a:lnTo>
                    <a:pt x="32659" y="6397"/>
                  </a:lnTo>
                  <a:cubicBezTo>
                    <a:pt x="31312" y="5724"/>
                    <a:pt x="29965" y="5050"/>
                    <a:pt x="29292" y="5050"/>
                  </a:cubicBezTo>
                  <a:lnTo>
                    <a:pt x="29292" y="5050"/>
                  </a:lnTo>
                  <a:lnTo>
                    <a:pt x="29292" y="5050"/>
                  </a:lnTo>
                  <a:cubicBezTo>
                    <a:pt x="28619" y="5050"/>
                    <a:pt x="27945" y="5050"/>
                    <a:pt x="27272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AA4F22E0-01AA-4A2E-9E1B-4512CBC98EC2}"/>
                </a:ext>
              </a:extLst>
            </p:cNvPr>
            <p:cNvSpPr/>
            <p:nvPr/>
          </p:nvSpPr>
          <p:spPr>
            <a:xfrm>
              <a:off x="450504" y="5976581"/>
              <a:ext cx="94273" cy="101006"/>
            </a:xfrm>
            <a:custGeom>
              <a:avLst/>
              <a:gdLst>
                <a:gd name="connsiteX0" fmla="*/ 35352 w 94272"/>
                <a:gd name="connsiteY0" fmla="*/ 5050 h 101006"/>
                <a:gd name="connsiteX1" fmla="*/ 17845 w 94272"/>
                <a:gd name="connsiteY1" fmla="*/ 5050 h 101006"/>
                <a:gd name="connsiteX2" fmla="*/ 7070 w 94272"/>
                <a:gd name="connsiteY2" fmla="*/ 11784 h 101006"/>
                <a:gd name="connsiteX3" fmla="*/ 5050 w 94272"/>
                <a:gd name="connsiteY3" fmla="*/ 19865 h 101006"/>
                <a:gd name="connsiteX4" fmla="*/ 43433 w 94272"/>
                <a:gd name="connsiteY4" fmla="*/ 95956 h 101006"/>
                <a:gd name="connsiteX5" fmla="*/ 92589 w 94272"/>
                <a:gd name="connsiteY5" fmla="*/ 74408 h 101006"/>
                <a:gd name="connsiteX6" fmla="*/ 86529 w 94272"/>
                <a:gd name="connsiteY6" fmla="*/ 7744 h 101006"/>
                <a:gd name="connsiteX7" fmla="*/ 40739 w 94272"/>
                <a:gd name="connsiteY7" fmla="*/ 5050 h 101006"/>
                <a:gd name="connsiteX8" fmla="*/ 35352 w 94272"/>
                <a:gd name="connsiteY8" fmla="*/ 5050 h 101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272" h="101006">
                  <a:moveTo>
                    <a:pt x="35352" y="5050"/>
                  </a:moveTo>
                  <a:cubicBezTo>
                    <a:pt x="24578" y="5050"/>
                    <a:pt x="17845" y="5050"/>
                    <a:pt x="17845" y="5050"/>
                  </a:cubicBezTo>
                  <a:cubicBezTo>
                    <a:pt x="13804" y="5050"/>
                    <a:pt x="9764" y="7744"/>
                    <a:pt x="7070" y="11784"/>
                  </a:cubicBezTo>
                  <a:cubicBezTo>
                    <a:pt x="5724" y="13804"/>
                    <a:pt x="5050" y="17171"/>
                    <a:pt x="5050" y="19865"/>
                  </a:cubicBezTo>
                  <a:cubicBezTo>
                    <a:pt x="5724" y="27272"/>
                    <a:pt x="11111" y="54880"/>
                    <a:pt x="43433" y="95956"/>
                  </a:cubicBezTo>
                  <a:cubicBezTo>
                    <a:pt x="60267" y="87875"/>
                    <a:pt x="77102" y="80468"/>
                    <a:pt x="92589" y="74408"/>
                  </a:cubicBezTo>
                  <a:cubicBezTo>
                    <a:pt x="89223" y="54207"/>
                    <a:pt x="87202" y="31312"/>
                    <a:pt x="86529" y="7744"/>
                  </a:cubicBezTo>
                  <a:cubicBezTo>
                    <a:pt x="66328" y="5724"/>
                    <a:pt x="50840" y="5050"/>
                    <a:pt x="40739" y="5050"/>
                  </a:cubicBezTo>
                  <a:cubicBezTo>
                    <a:pt x="39393" y="5050"/>
                    <a:pt x="37372" y="5050"/>
                    <a:pt x="35352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88B5E16B-8B12-4AD3-8E8D-BC0B21E25E3A}"/>
                </a:ext>
              </a:extLst>
            </p:cNvPr>
            <p:cNvSpPr/>
            <p:nvPr/>
          </p:nvSpPr>
          <p:spPr>
            <a:xfrm>
              <a:off x="1006040" y="5976581"/>
              <a:ext cx="94273" cy="101006"/>
            </a:xfrm>
            <a:custGeom>
              <a:avLst/>
              <a:gdLst>
                <a:gd name="connsiteX0" fmla="*/ 62287 w 94272"/>
                <a:gd name="connsiteY0" fmla="*/ 5050 h 101006"/>
                <a:gd name="connsiteX1" fmla="*/ 56227 w 94272"/>
                <a:gd name="connsiteY1" fmla="*/ 5050 h 101006"/>
                <a:gd name="connsiteX2" fmla="*/ 11111 w 94272"/>
                <a:gd name="connsiteY2" fmla="*/ 7744 h 101006"/>
                <a:gd name="connsiteX3" fmla="*/ 5050 w 94272"/>
                <a:gd name="connsiteY3" fmla="*/ 74408 h 101006"/>
                <a:gd name="connsiteX4" fmla="*/ 54207 w 94272"/>
                <a:gd name="connsiteY4" fmla="*/ 95956 h 101006"/>
                <a:gd name="connsiteX5" fmla="*/ 92589 w 94272"/>
                <a:gd name="connsiteY5" fmla="*/ 19865 h 101006"/>
                <a:gd name="connsiteX6" fmla="*/ 90569 w 94272"/>
                <a:gd name="connsiteY6" fmla="*/ 11784 h 101006"/>
                <a:gd name="connsiteX7" fmla="*/ 79795 w 94272"/>
                <a:gd name="connsiteY7" fmla="*/ 5050 h 101006"/>
                <a:gd name="connsiteX8" fmla="*/ 62287 w 94272"/>
                <a:gd name="connsiteY8" fmla="*/ 5050 h 101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272" h="101006">
                  <a:moveTo>
                    <a:pt x="62287" y="5050"/>
                  </a:moveTo>
                  <a:cubicBezTo>
                    <a:pt x="60267" y="5050"/>
                    <a:pt x="58247" y="5050"/>
                    <a:pt x="56227" y="5050"/>
                  </a:cubicBezTo>
                  <a:cubicBezTo>
                    <a:pt x="46800" y="5724"/>
                    <a:pt x="31312" y="5724"/>
                    <a:pt x="11111" y="7744"/>
                  </a:cubicBezTo>
                  <a:cubicBezTo>
                    <a:pt x="10437" y="30639"/>
                    <a:pt x="8417" y="52860"/>
                    <a:pt x="5050" y="74408"/>
                  </a:cubicBezTo>
                  <a:cubicBezTo>
                    <a:pt x="21211" y="80468"/>
                    <a:pt x="38046" y="87875"/>
                    <a:pt x="54207" y="95956"/>
                  </a:cubicBezTo>
                  <a:cubicBezTo>
                    <a:pt x="87202" y="54880"/>
                    <a:pt x="91916" y="27272"/>
                    <a:pt x="92589" y="19865"/>
                  </a:cubicBezTo>
                  <a:cubicBezTo>
                    <a:pt x="92589" y="17171"/>
                    <a:pt x="91243" y="13131"/>
                    <a:pt x="90569" y="11784"/>
                  </a:cubicBezTo>
                  <a:cubicBezTo>
                    <a:pt x="87876" y="7744"/>
                    <a:pt x="83836" y="5724"/>
                    <a:pt x="79795" y="5050"/>
                  </a:cubicBezTo>
                  <a:cubicBezTo>
                    <a:pt x="79795" y="5724"/>
                    <a:pt x="73061" y="5050"/>
                    <a:pt x="62287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34787409-DB03-4437-BC6D-58FAC9726681}"/>
                </a:ext>
              </a:extLst>
            </p:cNvPr>
            <p:cNvSpPr/>
            <p:nvPr/>
          </p:nvSpPr>
          <p:spPr>
            <a:xfrm>
              <a:off x="918501" y="6061426"/>
              <a:ext cx="215481" cy="154876"/>
            </a:xfrm>
            <a:custGeom>
              <a:avLst/>
              <a:gdLst>
                <a:gd name="connsiteX0" fmla="*/ 89896 w 215480"/>
                <a:gd name="connsiteY0" fmla="*/ 5050 h 154876"/>
                <a:gd name="connsiteX1" fmla="*/ 58921 w 215480"/>
                <a:gd name="connsiteY1" fmla="*/ 92589 h 154876"/>
                <a:gd name="connsiteX2" fmla="*/ 5050 w 215480"/>
                <a:gd name="connsiteY2" fmla="*/ 150499 h 154876"/>
                <a:gd name="connsiteX3" fmla="*/ 209084 w 215480"/>
                <a:gd name="connsiteY3" fmla="*/ 86529 h 154876"/>
                <a:gd name="connsiteX4" fmla="*/ 209084 w 215480"/>
                <a:gd name="connsiteY4" fmla="*/ 86529 h 154876"/>
                <a:gd name="connsiteX5" fmla="*/ 211104 w 215480"/>
                <a:gd name="connsiteY5" fmla="*/ 79122 h 154876"/>
                <a:gd name="connsiteX6" fmla="*/ 205717 w 215480"/>
                <a:gd name="connsiteY6" fmla="*/ 67674 h 154876"/>
                <a:gd name="connsiteX7" fmla="*/ 200330 w 215480"/>
                <a:gd name="connsiteY7" fmla="*/ 64307 h 154876"/>
                <a:gd name="connsiteX8" fmla="*/ 200330 w 215480"/>
                <a:gd name="connsiteY8" fmla="*/ 64307 h 154876"/>
                <a:gd name="connsiteX9" fmla="*/ 200330 w 215480"/>
                <a:gd name="connsiteY9" fmla="*/ 64307 h 154876"/>
                <a:gd name="connsiteX10" fmla="*/ 189556 w 215480"/>
                <a:gd name="connsiteY10" fmla="*/ 56900 h 154876"/>
                <a:gd name="connsiteX11" fmla="*/ 185516 w 215480"/>
                <a:gd name="connsiteY11" fmla="*/ 54207 h 154876"/>
                <a:gd name="connsiteX12" fmla="*/ 134339 w 215480"/>
                <a:gd name="connsiteY12" fmla="*/ 25252 h 154876"/>
                <a:gd name="connsiteX13" fmla="*/ 89896 w 215480"/>
                <a:gd name="connsiteY13" fmla="*/ 5050 h 154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5480" h="154876">
                  <a:moveTo>
                    <a:pt x="89896" y="5050"/>
                  </a:moveTo>
                  <a:cubicBezTo>
                    <a:pt x="83162" y="38719"/>
                    <a:pt x="73061" y="68348"/>
                    <a:pt x="58921" y="92589"/>
                  </a:cubicBezTo>
                  <a:cubicBezTo>
                    <a:pt x="44106" y="118177"/>
                    <a:pt x="25925" y="137705"/>
                    <a:pt x="5050" y="150499"/>
                  </a:cubicBezTo>
                  <a:cubicBezTo>
                    <a:pt x="160601" y="141745"/>
                    <a:pt x="204370" y="91916"/>
                    <a:pt x="209084" y="86529"/>
                  </a:cubicBezTo>
                  <a:lnTo>
                    <a:pt x="209084" y="86529"/>
                  </a:lnTo>
                  <a:cubicBezTo>
                    <a:pt x="210430" y="84509"/>
                    <a:pt x="211104" y="81815"/>
                    <a:pt x="211104" y="79122"/>
                  </a:cubicBezTo>
                  <a:cubicBezTo>
                    <a:pt x="211104" y="74408"/>
                    <a:pt x="209084" y="70368"/>
                    <a:pt x="205717" y="67674"/>
                  </a:cubicBezTo>
                  <a:cubicBezTo>
                    <a:pt x="205717" y="67674"/>
                    <a:pt x="203697" y="66327"/>
                    <a:pt x="200330" y="64307"/>
                  </a:cubicBezTo>
                  <a:lnTo>
                    <a:pt x="200330" y="64307"/>
                  </a:lnTo>
                  <a:lnTo>
                    <a:pt x="200330" y="64307"/>
                  </a:lnTo>
                  <a:cubicBezTo>
                    <a:pt x="197636" y="62287"/>
                    <a:pt x="194269" y="60267"/>
                    <a:pt x="189556" y="56900"/>
                  </a:cubicBezTo>
                  <a:cubicBezTo>
                    <a:pt x="188209" y="56227"/>
                    <a:pt x="186862" y="55553"/>
                    <a:pt x="185516" y="54207"/>
                  </a:cubicBezTo>
                  <a:cubicBezTo>
                    <a:pt x="174068" y="46800"/>
                    <a:pt x="156560" y="36026"/>
                    <a:pt x="134339" y="25252"/>
                  </a:cubicBezTo>
                  <a:cubicBezTo>
                    <a:pt x="119525" y="17171"/>
                    <a:pt x="104710" y="10437"/>
                    <a:pt x="89896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28DA564F-CA81-4A56-96A6-0EAEE97DE3C3}"/>
                </a:ext>
              </a:extLst>
            </p:cNvPr>
            <p:cNvSpPr/>
            <p:nvPr/>
          </p:nvSpPr>
          <p:spPr>
            <a:xfrm>
              <a:off x="420202" y="6061426"/>
              <a:ext cx="215481" cy="154876"/>
            </a:xfrm>
            <a:custGeom>
              <a:avLst/>
              <a:gdLst>
                <a:gd name="connsiteX0" fmla="*/ 125585 w 215480"/>
                <a:gd name="connsiteY0" fmla="*/ 5050 h 154876"/>
                <a:gd name="connsiteX1" fmla="*/ 15151 w 215480"/>
                <a:gd name="connsiteY1" fmla="*/ 63634 h 154876"/>
                <a:gd name="connsiteX2" fmla="*/ 10437 w 215480"/>
                <a:gd name="connsiteY2" fmla="*/ 67001 h 154876"/>
                <a:gd name="connsiteX3" fmla="*/ 5050 w 215480"/>
                <a:gd name="connsiteY3" fmla="*/ 78448 h 154876"/>
                <a:gd name="connsiteX4" fmla="*/ 7070 w 215480"/>
                <a:gd name="connsiteY4" fmla="*/ 85855 h 154876"/>
                <a:gd name="connsiteX5" fmla="*/ 7070 w 215480"/>
                <a:gd name="connsiteY5" fmla="*/ 86529 h 154876"/>
                <a:gd name="connsiteX6" fmla="*/ 8417 w 215480"/>
                <a:gd name="connsiteY6" fmla="*/ 87875 h 154876"/>
                <a:gd name="connsiteX7" fmla="*/ 9091 w 215480"/>
                <a:gd name="connsiteY7" fmla="*/ 88549 h 154876"/>
                <a:gd name="connsiteX8" fmla="*/ 16498 w 215480"/>
                <a:gd name="connsiteY8" fmla="*/ 95283 h 154876"/>
                <a:gd name="connsiteX9" fmla="*/ 53534 w 215480"/>
                <a:gd name="connsiteY9" fmla="*/ 117504 h 154876"/>
                <a:gd name="connsiteX10" fmla="*/ 211104 w 215480"/>
                <a:gd name="connsiteY10" fmla="*/ 149826 h 154876"/>
                <a:gd name="connsiteX11" fmla="*/ 157234 w 215480"/>
                <a:gd name="connsiteY11" fmla="*/ 91916 h 154876"/>
                <a:gd name="connsiteX12" fmla="*/ 125585 w 215480"/>
                <a:gd name="connsiteY12" fmla="*/ 5050 h 154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5480" h="154876">
                  <a:moveTo>
                    <a:pt x="125585" y="5050"/>
                  </a:moveTo>
                  <a:cubicBezTo>
                    <a:pt x="73061" y="24578"/>
                    <a:pt x="31312" y="52187"/>
                    <a:pt x="15151" y="63634"/>
                  </a:cubicBezTo>
                  <a:cubicBezTo>
                    <a:pt x="11784" y="65654"/>
                    <a:pt x="10437" y="67001"/>
                    <a:pt x="10437" y="67001"/>
                  </a:cubicBezTo>
                  <a:cubicBezTo>
                    <a:pt x="7070" y="69694"/>
                    <a:pt x="5050" y="73735"/>
                    <a:pt x="5050" y="78448"/>
                  </a:cubicBezTo>
                  <a:cubicBezTo>
                    <a:pt x="5050" y="81142"/>
                    <a:pt x="5724" y="83835"/>
                    <a:pt x="7070" y="85855"/>
                  </a:cubicBezTo>
                  <a:cubicBezTo>
                    <a:pt x="7070" y="85855"/>
                    <a:pt x="7070" y="85855"/>
                    <a:pt x="7070" y="86529"/>
                  </a:cubicBezTo>
                  <a:cubicBezTo>
                    <a:pt x="7744" y="87202"/>
                    <a:pt x="7744" y="87202"/>
                    <a:pt x="8417" y="87875"/>
                  </a:cubicBezTo>
                  <a:cubicBezTo>
                    <a:pt x="8417" y="87875"/>
                    <a:pt x="9091" y="88549"/>
                    <a:pt x="9091" y="88549"/>
                  </a:cubicBezTo>
                  <a:cubicBezTo>
                    <a:pt x="10437" y="89896"/>
                    <a:pt x="12457" y="92589"/>
                    <a:pt x="16498" y="95283"/>
                  </a:cubicBezTo>
                  <a:cubicBezTo>
                    <a:pt x="23232" y="100670"/>
                    <a:pt x="34679" y="109423"/>
                    <a:pt x="53534" y="117504"/>
                  </a:cubicBezTo>
                  <a:cubicBezTo>
                    <a:pt x="92589" y="135012"/>
                    <a:pt x="147133" y="146459"/>
                    <a:pt x="211104" y="149826"/>
                  </a:cubicBezTo>
                  <a:cubicBezTo>
                    <a:pt x="190229" y="137032"/>
                    <a:pt x="171375" y="117504"/>
                    <a:pt x="157234" y="91916"/>
                  </a:cubicBezTo>
                  <a:cubicBezTo>
                    <a:pt x="143093" y="68348"/>
                    <a:pt x="132319" y="38719"/>
                    <a:pt x="125585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AAC25CC6-2E6B-46F7-9A71-0BBB1D05E846}"/>
                </a:ext>
              </a:extLst>
            </p:cNvPr>
            <p:cNvSpPr/>
            <p:nvPr/>
          </p:nvSpPr>
          <p:spPr>
            <a:xfrm>
              <a:off x="789886" y="6217649"/>
              <a:ext cx="215481" cy="40402"/>
            </a:xfrm>
            <a:custGeom>
              <a:avLst/>
              <a:gdLst>
                <a:gd name="connsiteX0" fmla="*/ 198983 w 215480"/>
                <a:gd name="connsiteY0" fmla="*/ 5050 h 40402"/>
                <a:gd name="connsiteX1" fmla="*/ 161274 w 215480"/>
                <a:gd name="connsiteY1" fmla="*/ 9091 h 40402"/>
                <a:gd name="connsiteX2" fmla="*/ 153193 w 215480"/>
                <a:gd name="connsiteY2" fmla="*/ 10437 h 40402"/>
                <a:gd name="connsiteX3" fmla="*/ 123565 w 215480"/>
                <a:gd name="connsiteY3" fmla="*/ 11784 h 40402"/>
                <a:gd name="connsiteX4" fmla="*/ 99323 w 215480"/>
                <a:gd name="connsiteY4" fmla="*/ 11111 h 40402"/>
                <a:gd name="connsiteX5" fmla="*/ 98650 w 215480"/>
                <a:gd name="connsiteY5" fmla="*/ 11111 h 40402"/>
                <a:gd name="connsiteX6" fmla="*/ 72388 w 215480"/>
                <a:gd name="connsiteY6" fmla="*/ 10437 h 40402"/>
                <a:gd name="connsiteX7" fmla="*/ 7070 w 215480"/>
                <a:gd name="connsiteY7" fmla="*/ 17171 h 40402"/>
                <a:gd name="connsiteX8" fmla="*/ 5050 w 215480"/>
                <a:gd name="connsiteY8" fmla="*/ 20538 h 40402"/>
                <a:gd name="connsiteX9" fmla="*/ 7744 w 215480"/>
                <a:gd name="connsiteY9" fmla="*/ 21211 h 40402"/>
                <a:gd name="connsiteX10" fmla="*/ 9091 w 215480"/>
                <a:gd name="connsiteY10" fmla="*/ 21211 h 40402"/>
                <a:gd name="connsiteX11" fmla="*/ 33332 w 215480"/>
                <a:gd name="connsiteY11" fmla="*/ 20538 h 40402"/>
                <a:gd name="connsiteX12" fmla="*/ 99997 w 215480"/>
                <a:gd name="connsiteY12" fmla="*/ 29965 h 40402"/>
                <a:gd name="connsiteX13" fmla="*/ 157234 w 215480"/>
                <a:gd name="connsiteY13" fmla="*/ 38719 h 40402"/>
                <a:gd name="connsiteX14" fmla="*/ 209084 w 215480"/>
                <a:gd name="connsiteY14" fmla="*/ 24578 h 40402"/>
                <a:gd name="connsiteX15" fmla="*/ 212451 w 215480"/>
                <a:gd name="connsiteY15" fmla="*/ 15151 h 40402"/>
                <a:gd name="connsiteX16" fmla="*/ 198983 w 215480"/>
                <a:gd name="connsiteY16" fmla="*/ 5050 h 40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5480" h="40402">
                  <a:moveTo>
                    <a:pt x="198983" y="5050"/>
                  </a:moveTo>
                  <a:cubicBezTo>
                    <a:pt x="190903" y="5050"/>
                    <a:pt x="179455" y="6397"/>
                    <a:pt x="161274" y="9091"/>
                  </a:cubicBezTo>
                  <a:cubicBezTo>
                    <a:pt x="158580" y="9764"/>
                    <a:pt x="155887" y="9764"/>
                    <a:pt x="153193" y="10437"/>
                  </a:cubicBezTo>
                  <a:cubicBezTo>
                    <a:pt x="145113" y="11784"/>
                    <a:pt x="135686" y="11784"/>
                    <a:pt x="123565" y="11784"/>
                  </a:cubicBezTo>
                  <a:cubicBezTo>
                    <a:pt x="116158" y="11784"/>
                    <a:pt x="108077" y="11784"/>
                    <a:pt x="99323" y="11111"/>
                  </a:cubicBezTo>
                  <a:lnTo>
                    <a:pt x="98650" y="11111"/>
                  </a:lnTo>
                  <a:cubicBezTo>
                    <a:pt x="90569" y="11111"/>
                    <a:pt x="81142" y="10437"/>
                    <a:pt x="72388" y="10437"/>
                  </a:cubicBezTo>
                  <a:cubicBezTo>
                    <a:pt x="53534" y="10437"/>
                    <a:pt x="28619" y="11111"/>
                    <a:pt x="7070" y="17171"/>
                  </a:cubicBezTo>
                  <a:cubicBezTo>
                    <a:pt x="5724" y="18518"/>
                    <a:pt x="5050" y="19865"/>
                    <a:pt x="5050" y="20538"/>
                  </a:cubicBezTo>
                  <a:cubicBezTo>
                    <a:pt x="5050" y="21211"/>
                    <a:pt x="6397" y="21211"/>
                    <a:pt x="7744" y="21211"/>
                  </a:cubicBezTo>
                  <a:cubicBezTo>
                    <a:pt x="7744" y="21211"/>
                    <a:pt x="8417" y="21211"/>
                    <a:pt x="9091" y="21211"/>
                  </a:cubicBezTo>
                  <a:cubicBezTo>
                    <a:pt x="17171" y="20538"/>
                    <a:pt x="25252" y="20538"/>
                    <a:pt x="33332" y="20538"/>
                  </a:cubicBezTo>
                  <a:cubicBezTo>
                    <a:pt x="61614" y="20538"/>
                    <a:pt x="81142" y="25252"/>
                    <a:pt x="99997" y="29965"/>
                  </a:cubicBezTo>
                  <a:cubicBezTo>
                    <a:pt x="117504" y="34679"/>
                    <a:pt x="134339" y="38719"/>
                    <a:pt x="157234" y="38719"/>
                  </a:cubicBezTo>
                  <a:cubicBezTo>
                    <a:pt x="182149" y="38719"/>
                    <a:pt x="201677" y="33332"/>
                    <a:pt x="209084" y="24578"/>
                  </a:cubicBezTo>
                  <a:cubicBezTo>
                    <a:pt x="211777" y="21885"/>
                    <a:pt x="213124" y="18518"/>
                    <a:pt x="212451" y="15151"/>
                  </a:cubicBezTo>
                  <a:cubicBezTo>
                    <a:pt x="211777" y="8417"/>
                    <a:pt x="209757" y="5050"/>
                    <a:pt x="198983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FB9348F4-9968-4E94-9EEC-EAEB2C0E0EDA}"/>
                </a:ext>
              </a:extLst>
            </p:cNvPr>
            <p:cNvSpPr/>
            <p:nvPr/>
          </p:nvSpPr>
          <p:spPr>
            <a:xfrm>
              <a:off x="546797" y="6217649"/>
              <a:ext cx="215481" cy="40402"/>
            </a:xfrm>
            <a:custGeom>
              <a:avLst/>
              <a:gdLst>
                <a:gd name="connsiteX0" fmla="*/ 18518 w 215480"/>
                <a:gd name="connsiteY0" fmla="*/ 5050 h 40402"/>
                <a:gd name="connsiteX1" fmla="*/ 5050 w 215480"/>
                <a:gd name="connsiteY1" fmla="*/ 14478 h 40402"/>
                <a:gd name="connsiteX2" fmla="*/ 8417 w 215480"/>
                <a:gd name="connsiteY2" fmla="*/ 23905 h 40402"/>
                <a:gd name="connsiteX3" fmla="*/ 60941 w 215480"/>
                <a:gd name="connsiteY3" fmla="*/ 38046 h 40402"/>
                <a:gd name="connsiteX4" fmla="*/ 118178 w 215480"/>
                <a:gd name="connsiteY4" fmla="*/ 29292 h 40402"/>
                <a:gd name="connsiteX5" fmla="*/ 184842 w 215480"/>
                <a:gd name="connsiteY5" fmla="*/ 19865 h 40402"/>
                <a:gd name="connsiteX6" fmla="*/ 209757 w 215480"/>
                <a:gd name="connsiteY6" fmla="*/ 21211 h 40402"/>
                <a:gd name="connsiteX7" fmla="*/ 211104 w 215480"/>
                <a:gd name="connsiteY7" fmla="*/ 21211 h 40402"/>
                <a:gd name="connsiteX8" fmla="*/ 213797 w 215480"/>
                <a:gd name="connsiteY8" fmla="*/ 20538 h 40402"/>
                <a:gd name="connsiteX9" fmla="*/ 211777 w 215480"/>
                <a:gd name="connsiteY9" fmla="*/ 18518 h 40402"/>
                <a:gd name="connsiteX10" fmla="*/ 146460 w 215480"/>
                <a:gd name="connsiteY10" fmla="*/ 11784 h 40402"/>
                <a:gd name="connsiteX11" fmla="*/ 146460 w 215480"/>
                <a:gd name="connsiteY11" fmla="*/ 11784 h 40402"/>
                <a:gd name="connsiteX12" fmla="*/ 120198 w 215480"/>
                <a:gd name="connsiteY12" fmla="*/ 12457 h 40402"/>
                <a:gd name="connsiteX13" fmla="*/ 119525 w 215480"/>
                <a:gd name="connsiteY13" fmla="*/ 12457 h 40402"/>
                <a:gd name="connsiteX14" fmla="*/ 95283 w 215480"/>
                <a:gd name="connsiteY14" fmla="*/ 13131 h 40402"/>
                <a:gd name="connsiteX15" fmla="*/ 65654 w 215480"/>
                <a:gd name="connsiteY15" fmla="*/ 11784 h 40402"/>
                <a:gd name="connsiteX16" fmla="*/ 56900 w 215480"/>
                <a:gd name="connsiteY16" fmla="*/ 10437 h 40402"/>
                <a:gd name="connsiteX17" fmla="*/ 18518 w 215480"/>
                <a:gd name="connsiteY17" fmla="*/ 5050 h 40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5480" h="40402">
                  <a:moveTo>
                    <a:pt x="18518" y="5050"/>
                  </a:moveTo>
                  <a:cubicBezTo>
                    <a:pt x="7744" y="5050"/>
                    <a:pt x="5724" y="7744"/>
                    <a:pt x="5050" y="14478"/>
                  </a:cubicBezTo>
                  <a:cubicBezTo>
                    <a:pt x="5050" y="17844"/>
                    <a:pt x="5724" y="21211"/>
                    <a:pt x="8417" y="23905"/>
                  </a:cubicBezTo>
                  <a:cubicBezTo>
                    <a:pt x="16498" y="32659"/>
                    <a:pt x="36026" y="38046"/>
                    <a:pt x="60941" y="38046"/>
                  </a:cubicBezTo>
                  <a:cubicBezTo>
                    <a:pt x="83836" y="38046"/>
                    <a:pt x="100670" y="34005"/>
                    <a:pt x="118178" y="29292"/>
                  </a:cubicBezTo>
                  <a:cubicBezTo>
                    <a:pt x="137032" y="24578"/>
                    <a:pt x="155887" y="19865"/>
                    <a:pt x="184842" y="19865"/>
                  </a:cubicBezTo>
                  <a:cubicBezTo>
                    <a:pt x="192923" y="19865"/>
                    <a:pt x="201003" y="20538"/>
                    <a:pt x="209757" y="21211"/>
                  </a:cubicBezTo>
                  <a:cubicBezTo>
                    <a:pt x="210430" y="21211"/>
                    <a:pt x="210430" y="21211"/>
                    <a:pt x="211104" y="21211"/>
                  </a:cubicBezTo>
                  <a:cubicBezTo>
                    <a:pt x="212451" y="21211"/>
                    <a:pt x="213797" y="21211"/>
                    <a:pt x="213797" y="20538"/>
                  </a:cubicBezTo>
                  <a:cubicBezTo>
                    <a:pt x="213797" y="19865"/>
                    <a:pt x="213124" y="18518"/>
                    <a:pt x="211777" y="18518"/>
                  </a:cubicBezTo>
                  <a:cubicBezTo>
                    <a:pt x="190229" y="12457"/>
                    <a:pt x="165314" y="11784"/>
                    <a:pt x="146460" y="11784"/>
                  </a:cubicBezTo>
                  <a:lnTo>
                    <a:pt x="146460" y="11784"/>
                  </a:lnTo>
                  <a:cubicBezTo>
                    <a:pt x="137032" y="11784"/>
                    <a:pt x="128278" y="11784"/>
                    <a:pt x="120198" y="12457"/>
                  </a:cubicBezTo>
                  <a:lnTo>
                    <a:pt x="119525" y="12457"/>
                  </a:lnTo>
                  <a:cubicBezTo>
                    <a:pt x="110771" y="12457"/>
                    <a:pt x="103363" y="13131"/>
                    <a:pt x="95283" y="13131"/>
                  </a:cubicBezTo>
                  <a:cubicBezTo>
                    <a:pt x="82489" y="13131"/>
                    <a:pt x="73061" y="12457"/>
                    <a:pt x="65654" y="11784"/>
                  </a:cubicBezTo>
                  <a:cubicBezTo>
                    <a:pt x="62961" y="11111"/>
                    <a:pt x="59594" y="11111"/>
                    <a:pt x="56900" y="10437"/>
                  </a:cubicBezTo>
                  <a:cubicBezTo>
                    <a:pt x="38046" y="7070"/>
                    <a:pt x="26598" y="5050"/>
                    <a:pt x="18518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90E5C2E8-3FDB-41A3-A7B5-9A2923850825}"/>
                </a:ext>
              </a:extLst>
            </p:cNvPr>
            <p:cNvSpPr/>
            <p:nvPr/>
          </p:nvSpPr>
          <p:spPr>
            <a:xfrm>
              <a:off x="447810" y="6279600"/>
              <a:ext cx="666644" cy="215480"/>
            </a:xfrm>
            <a:custGeom>
              <a:avLst/>
              <a:gdLst>
                <a:gd name="connsiteX0" fmla="*/ 617151 w 666643"/>
                <a:gd name="connsiteY0" fmla="*/ 5724 h 215479"/>
                <a:gd name="connsiteX1" fmla="*/ 586175 w 666643"/>
                <a:gd name="connsiteY1" fmla="*/ 139725 h 215479"/>
                <a:gd name="connsiteX2" fmla="*/ 553853 w 666643"/>
                <a:gd name="connsiteY2" fmla="*/ 5724 h 215479"/>
                <a:gd name="connsiteX3" fmla="*/ 508737 w 666643"/>
                <a:gd name="connsiteY3" fmla="*/ 5724 h 215479"/>
                <a:gd name="connsiteX4" fmla="*/ 475741 w 666643"/>
                <a:gd name="connsiteY4" fmla="*/ 137705 h 215479"/>
                <a:gd name="connsiteX5" fmla="*/ 445439 w 666643"/>
                <a:gd name="connsiteY5" fmla="*/ 5724 h 215479"/>
                <a:gd name="connsiteX6" fmla="*/ 396283 w 666643"/>
                <a:gd name="connsiteY6" fmla="*/ 5724 h 215479"/>
                <a:gd name="connsiteX7" fmla="*/ 450826 w 666643"/>
                <a:gd name="connsiteY7" fmla="*/ 214470 h 215479"/>
                <a:gd name="connsiteX8" fmla="*/ 499309 w 666643"/>
                <a:gd name="connsiteY8" fmla="*/ 214470 h 215479"/>
                <a:gd name="connsiteX9" fmla="*/ 530958 w 666643"/>
                <a:gd name="connsiteY9" fmla="*/ 82488 h 215479"/>
                <a:gd name="connsiteX10" fmla="*/ 563280 w 666643"/>
                <a:gd name="connsiteY10" fmla="*/ 214470 h 215479"/>
                <a:gd name="connsiteX11" fmla="*/ 611090 w 666643"/>
                <a:gd name="connsiteY11" fmla="*/ 214470 h 215479"/>
                <a:gd name="connsiteX12" fmla="*/ 611764 w 666643"/>
                <a:gd name="connsiteY12" fmla="*/ 212450 h 215479"/>
                <a:gd name="connsiteX13" fmla="*/ 666307 w 666643"/>
                <a:gd name="connsiteY13" fmla="*/ 5050 h 215479"/>
                <a:gd name="connsiteX14" fmla="*/ 617151 w 666643"/>
                <a:gd name="connsiteY14" fmla="*/ 5050 h 215479"/>
                <a:gd name="connsiteX15" fmla="*/ 167334 w 666643"/>
                <a:gd name="connsiteY15" fmla="*/ 139052 h 215479"/>
                <a:gd name="connsiteX16" fmla="*/ 53534 w 666643"/>
                <a:gd name="connsiteY16" fmla="*/ 5724 h 215479"/>
                <a:gd name="connsiteX17" fmla="*/ 5050 w 666643"/>
                <a:gd name="connsiteY17" fmla="*/ 5724 h 215479"/>
                <a:gd name="connsiteX18" fmla="*/ 5050 w 666643"/>
                <a:gd name="connsiteY18" fmla="*/ 214470 h 215479"/>
                <a:gd name="connsiteX19" fmla="*/ 52187 w 666643"/>
                <a:gd name="connsiteY19" fmla="*/ 214470 h 215479"/>
                <a:gd name="connsiteX20" fmla="*/ 52187 w 666643"/>
                <a:gd name="connsiteY20" fmla="*/ 81142 h 215479"/>
                <a:gd name="connsiteX21" fmla="*/ 165314 w 666643"/>
                <a:gd name="connsiteY21" fmla="*/ 214470 h 215479"/>
                <a:gd name="connsiteX22" fmla="*/ 213797 w 666643"/>
                <a:gd name="connsiteY22" fmla="*/ 214470 h 215479"/>
                <a:gd name="connsiteX23" fmla="*/ 213797 w 666643"/>
                <a:gd name="connsiteY23" fmla="*/ 5724 h 215479"/>
                <a:gd name="connsiteX24" fmla="*/ 166661 w 666643"/>
                <a:gd name="connsiteY24" fmla="*/ 5724 h 215479"/>
                <a:gd name="connsiteX25" fmla="*/ 166661 w 666643"/>
                <a:gd name="connsiteY25" fmla="*/ 139052 h 21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66643" h="215479">
                  <a:moveTo>
                    <a:pt x="617151" y="5724"/>
                  </a:moveTo>
                  <a:lnTo>
                    <a:pt x="586175" y="139725"/>
                  </a:lnTo>
                  <a:lnTo>
                    <a:pt x="553853" y="5724"/>
                  </a:lnTo>
                  <a:lnTo>
                    <a:pt x="508737" y="5724"/>
                  </a:lnTo>
                  <a:lnTo>
                    <a:pt x="475741" y="137705"/>
                  </a:lnTo>
                  <a:lnTo>
                    <a:pt x="445439" y="5724"/>
                  </a:lnTo>
                  <a:lnTo>
                    <a:pt x="396283" y="5724"/>
                  </a:lnTo>
                  <a:lnTo>
                    <a:pt x="450826" y="214470"/>
                  </a:lnTo>
                  <a:lnTo>
                    <a:pt x="499309" y="214470"/>
                  </a:lnTo>
                  <a:lnTo>
                    <a:pt x="530958" y="82488"/>
                  </a:lnTo>
                  <a:lnTo>
                    <a:pt x="563280" y="214470"/>
                  </a:lnTo>
                  <a:lnTo>
                    <a:pt x="611090" y="214470"/>
                  </a:lnTo>
                  <a:lnTo>
                    <a:pt x="611764" y="212450"/>
                  </a:lnTo>
                  <a:lnTo>
                    <a:pt x="666307" y="5050"/>
                  </a:lnTo>
                  <a:lnTo>
                    <a:pt x="617151" y="5050"/>
                  </a:lnTo>
                  <a:close/>
                  <a:moveTo>
                    <a:pt x="167334" y="139052"/>
                  </a:moveTo>
                  <a:lnTo>
                    <a:pt x="53534" y="5724"/>
                  </a:lnTo>
                  <a:lnTo>
                    <a:pt x="5050" y="5724"/>
                  </a:lnTo>
                  <a:lnTo>
                    <a:pt x="5050" y="214470"/>
                  </a:lnTo>
                  <a:lnTo>
                    <a:pt x="52187" y="214470"/>
                  </a:lnTo>
                  <a:lnTo>
                    <a:pt x="52187" y="81142"/>
                  </a:lnTo>
                  <a:lnTo>
                    <a:pt x="165314" y="214470"/>
                  </a:lnTo>
                  <a:lnTo>
                    <a:pt x="213797" y="214470"/>
                  </a:lnTo>
                  <a:lnTo>
                    <a:pt x="213797" y="5724"/>
                  </a:lnTo>
                  <a:lnTo>
                    <a:pt x="166661" y="5724"/>
                  </a:lnTo>
                  <a:lnTo>
                    <a:pt x="166661" y="139052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49A11BED-6191-4DDD-ABAA-40E2D785725C}"/>
                </a:ext>
              </a:extLst>
            </p:cNvPr>
            <p:cNvSpPr/>
            <p:nvPr/>
          </p:nvSpPr>
          <p:spPr>
            <a:xfrm>
              <a:off x="669351" y="6275560"/>
              <a:ext cx="175078" cy="228947"/>
            </a:xfrm>
            <a:custGeom>
              <a:avLst/>
              <a:gdLst>
                <a:gd name="connsiteX0" fmla="*/ 5050 w 175078"/>
                <a:gd name="connsiteY0" fmla="*/ 189555 h 228947"/>
                <a:gd name="connsiteX1" fmla="*/ 32659 w 175078"/>
                <a:gd name="connsiteY1" fmla="*/ 156560 h 228947"/>
                <a:gd name="connsiteX2" fmla="*/ 95956 w 175078"/>
                <a:gd name="connsiteY2" fmla="*/ 182148 h 228947"/>
                <a:gd name="connsiteX3" fmla="*/ 126932 w 175078"/>
                <a:gd name="connsiteY3" fmla="*/ 161947 h 228947"/>
                <a:gd name="connsiteX4" fmla="*/ 126932 w 175078"/>
                <a:gd name="connsiteY4" fmla="*/ 161273 h 228947"/>
                <a:gd name="connsiteX5" fmla="*/ 83836 w 175078"/>
                <a:gd name="connsiteY5" fmla="*/ 134338 h 228947"/>
                <a:gd name="connsiteX6" fmla="*/ 13804 w 175078"/>
                <a:gd name="connsiteY6" fmla="*/ 69694 h 228947"/>
                <a:gd name="connsiteX7" fmla="*/ 13804 w 175078"/>
                <a:gd name="connsiteY7" fmla="*/ 69021 h 228947"/>
                <a:gd name="connsiteX8" fmla="*/ 87876 w 175078"/>
                <a:gd name="connsiteY8" fmla="*/ 5050 h 228947"/>
                <a:gd name="connsiteX9" fmla="*/ 166661 w 175078"/>
                <a:gd name="connsiteY9" fmla="*/ 31985 h 228947"/>
                <a:gd name="connsiteX10" fmla="*/ 142419 w 175078"/>
                <a:gd name="connsiteY10" fmla="*/ 67001 h 228947"/>
                <a:gd name="connsiteX11" fmla="*/ 87202 w 175078"/>
                <a:gd name="connsiteY11" fmla="*/ 46126 h 228947"/>
                <a:gd name="connsiteX12" fmla="*/ 59594 w 175078"/>
                <a:gd name="connsiteY12" fmla="*/ 64981 h 228947"/>
                <a:gd name="connsiteX13" fmla="*/ 59594 w 175078"/>
                <a:gd name="connsiteY13" fmla="*/ 65654 h 228947"/>
                <a:gd name="connsiteX14" fmla="*/ 105384 w 175078"/>
                <a:gd name="connsiteY14" fmla="*/ 93262 h 228947"/>
                <a:gd name="connsiteX15" fmla="*/ 172721 w 175078"/>
                <a:gd name="connsiteY15" fmla="*/ 157233 h 228947"/>
                <a:gd name="connsiteX16" fmla="*/ 172721 w 175078"/>
                <a:gd name="connsiteY16" fmla="*/ 157906 h 228947"/>
                <a:gd name="connsiteX17" fmla="*/ 94610 w 175078"/>
                <a:gd name="connsiteY17" fmla="*/ 223897 h 228947"/>
                <a:gd name="connsiteX18" fmla="*/ 5050 w 175078"/>
                <a:gd name="connsiteY18" fmla="*/ 189555 h 228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5078" h="228947">
                  <a:moveTo>
                    <a:pt x="5050" y="189555"/>
                  </a:moveTo>
                  <a:lnTo>
                    <a:pt x="32659" y="156560"/>
                  </a:lnTo>
                  <a:cubicBezTo>
                    <a:pt x="51513" y="172047"/>
                    <a:pt x="71715" y="182148"/>
                    <a:pt x="95956" y="182148"/>
                  </a:cubicBezTo>
                  <a:cubicBezTo>
                    <a:pt x="114811" y="182148"/>
                    <a:pt x="126932" y="174741"/>
                    <a:pt x="126932" y="161947"/>
                  </a:cubicBezTo>
                  <a:lnTo>
                    <a:pt x="126932" y="161273"/>
                  </a:lnTo>
                  <a:cubicBezTo>
                    <a:pt x="126932" y="149152"/>
                    <a:pt x="119525" y="143092"/>
                    <a:pt x="83836" y="134338"/>
                  </a:cubicBezTo>
                  <a:cubicBezTo>
                    <a:pt x="41413" y="123564"/>
                    <a:pt x="13804" y="111443"/>
                    <a:pt x="13804" y="69694"/>
                  </a:cubicBezTo>
                  <a:lnTo>
                    <a:pt x="13804" y="69021"/>
                  </a:lnTo>
                  <a:cubicBezTo>
                    <a:pt x="13804" y="30639"/>
                    <a:pt x="44780" y="5050"/>
                    <a:pt x="87876" y="5050"/>
                  </a:cubicBezTo>
                  <a:cubicBezTo>
                    <a:pt x="118851" y="5050"/>
                    <a:pt x="145113" y="14478"/>
                    <a:pt x="166661" y="31985"/>
                  </a:cubicBezTo>
                  <a:lnTo>
                    <a:pt x="142419" y="67001"/>
                  </a:lnTo>
                  <a:cubicBezTo>
                    <a:pt x="123565" y="54207"/>
                    <a:pt x="105384" y="46126"/>
                    <a:pt x="87202" y="46126"/>
                  </a:cubicBezTo>
                  <a:cubicBezTo>
                    <a:pt x="69021" y="46126"/>
                    <a:pt x="59594" y="54207"/>
                    <a:pt x="59594" y="64981"/>
                  </a:cubicBezTo>
                  <a:lnTo>
                    <a:pt x="59594" y="65654"/>
                  </a:lnTo>
                  <a:cubicBezTo>
                    <a:pt x="59594" y="79795"/>
                    <a:pt x="69021" y="83835"/>
                    <a:pt x="105384" y="93262"/>
                  </a:cubicBezTo>
                  <a:cubicBezTo>
                    <a:pt x="148480" y="104710"/>
                    <a:pt x="172721" y="120197"/>
                    <a:pt x="172721" y="157233"/>
                  </a:cubicBezTo>
                  <a:lnTo>
                    <a:pt x="172721" y="157906"/>
                  </a:lnTo>
                  <a:cubicBezTo>
                    <a:pt x="172721" y="200329"/>
                    <a:pt x="140399" y="223897"/>
                    <a:pt x="94610" y="223897"/>
                  </a:cubicBezTo>
                  <a:cubicBezTo>
                    <a:pt x="62961" y="223224"/>
                    <a:pt x="30639" y="212450"/>
                    <a:pt x="5050" y="189555"/>
                  </a:cubicBezTo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5A37EDAD-7DEA-413E-AB4D-5C85697C5642}"/>
                </a:ext>
              </a:extLst>
            </p:cNvPr>
            <p:cNvSpPr/>
            <p:nvPr/>
          </p:nvSpPr>
          <p:spPr>
            <a:xfrm>
              <a:off x="443097" y="6519321"/>
              <a:ext cx="67338" cy="74071"/>
            </a:xfrm>
            <a:custGeom>
              <a:avLst/>
              <a:gdLst>
                <a:gd name="connsiteX0" fmla="*/ 5050 w 67337"/>
                <a:gd name="connsiteY0" fmla="*/ 38719 h 74071"/>
                <a:gd name="connsiteX1" fmla="*/ 5050 w 67337"/>
                <a:gd name="connsiteY1" fmla="*/ 38719 h 74071"/>
                <a:gd name="connsiteX2" fmla="*/ 38719 w 67337"/>
                <a:gd name="connsiteY2" fmla="*/ 5050 h 74071"/>
                <a:gd name="connsiteX3" fmla="*/ 63634 w 67337"/>
                <a:gd name="connsiteY3" fmla="*/ 13804 h 74071"/>
                <a:gd name="connsiteX4" fmla="*/ 56227 w 67337"/>
                <a:gd name="connsiteY4" fmla="*/ 22558 h 74071"/>
                <a:gd name="connsiteX5" fmla="*/ 38046 w 67337"/>
                <a:gd name="connsiteY5" fmla="*/ 15824 h 74071"/>
                <a:gd name="connsiteX6" fmla="*/ 17171 w 67337"/>
                <a:gd name="connsiteY6" fmla="*/ 38719 h 74071"/>
                <a:gd name="connsiteX7" fmla="*/ 17171 w 67337"/>
                <a:gd name="connsiteY7" fmla="*/ 38719 h 74071"/>
                <a:gd name="connsiteX8" fmla="*/ 39393 w 67337"/>
                <a:gd name="connsiteY8" fmla="*/ 61614 h 74071"/>
                <a:gd name="connsiteX9" fmla="*/ 54880 w 67337"/>
                <a:gd name="connsiteY9" fmla="*/ 56900 h 74071"/>
                <a:gd name="connsiteX10" fmla="*/ 54880 w 67337"/>
                <a:gd name="connsiteY10" fmla="*/ 44779 h 74071"/>
                <a:gd name="connsiteX11" fmla="*/ 38046 w 67337"/>
                <a:gd name="connsiteY11" fmla="*/ 44779 h 74071"/>
                <a:gd name="connsiteX12" fmla="*/ 38046 w 67337"/>
                <a:gd name="connsiteY12" fmla="*/ 34679 h 74071"/>
                <a:gd name="connsiteX13" fmla="*/ 65654 w 67337"/>
                <a:gd name="connsiteY13" fmla="*/ 34679 h 74071"/>
                <a:gd name="connsiteX14" fmla="*/ 65654 w 67337"/>
                <a:gd name="connsiteY14" fmla="*/ 61614 h 74071"/>
                <a:gd name="connsiteX15" fmla="*/ 38719 w 67337"/>
                <a:gd name="connsiteY15" fmla="*/ 71714 h 74071"/>
                <a:gd name="connsiteX16" fmla="*/ 5050 w 67337"/>
                <a:gd name="connsiteY16" fmla="*/ 38719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7337" h="74071">
                  <a:moveTo>
                    <a:pt x="5050" y="38719"/>
                  </a:moveTo>
                  <a:lnTo>
                    <a:pt x="5050" y="38719"/>
                  </a:lnTo>
                  <a:cubicBezTo>
                    <a:pt x="5050" y="20538"/>
                    <a:pt x="19191" y="5050"/>
                    <a:pt x="38719" y="5050"/>
                  </a:cubicBezTo>
                  <a:cubicBezTo>
                    <a:pt x="50167" y="5050"/>
                    <a:pt x="56900" y="8417"/>
                    <a:pt x="63634" y="13804"/>
                  </a:cubicBezTo>
                  <a:lnTo>
                    <a:pt x="56227" y="22558"/>
                  </a:lnTo>
                  <a:cubicBezTo>
                    <a:pt x="51513" y="18518"/>
                    <a:pt x="46126" y="15824"/>
                    <a:pt x="38046" y="15824"/>
                  </a:cubicBezTo>
                  <a:cubicBezTo>
                    <a:pt x="25925" y="15824"/>
                    <a:pt x="17171" y="25925"/>
                    <a:pt x="17171" y="38719"/>
                  </a:cubicBezTo>
                  <a:lnTo>
                    <a:pt x="17171" y="38719"/>
                  </a:lnTo>
                  <a:cubicBezTo>
                    <a:pt x="17171" y="52187"/>
                    <a:pt x="25925" y="61614"/>
                    <a:pt x="39393" y="61614"/>
                  </a:cubicBezTo>
                  <a:cubicBezTo>
                    <a:pt x="45453" y="61614"/>
                    <a:pt x="50840" y="59594"/>
                    <a:pt x="54880" y="56900"/>
                  </a:cubicBezTo>
                  <a:lnTo>
                    <a:pt x="54880" y="44779"/>
                  </a:lnTo>
                  <a:lnTo>
                    <a:pt x="38046" y="44779"/>
                  </a:lnTo>
                  <a:lnTo>
                    <a:pt x="38046" y="34679"/>
                  </a:lnTo>
                  <a:lnTo>
                    <a:pt x="65654" y="34679"/>
                  </a:lnTo>
                  <a:lnTo>
                    <a:pt x="65654" y="61614"/>
                  </a:lnTo>
                  <a:cubicBezTo>
                    <a:pt x="59594" y="67001"/>
                    <a:pt x="50167" y="71714"/>
                    <a:pt x="38719" y="71714"/>
                  </a:cubicBezTo>
                  <a:cubicBezTo>
                    <a:pt x="18518" y="72388"/>
                    <a:pt x="5050" y="57574"/>
                    <a:pt x="5050" y="38719"/>
                  </a:cubicBezTo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ACF3297D-CD7D-4E14-BA6B-CF87D1173203}"/>
                </a:ext>
              </a:extLst>
            </p:cNvPr>
            <p:cNvSpPr/>
            <p:nvPr/>
          </p:nvSpPr>
          <p:spPr>
            <a:xfrm>
              <a:off x="510434" y="6519321"/>
              <a:ext cx="74072" cy="74071"/>
            </a:xfrm>
            <a:custGeom>
              <a:avLst/>
              <a:gdLst>
                <a:gd name="connsiteX0" fmla="*/ 60941 w 74071"/>
                <a:gd name="connsiteY0" fmla="*/ 38719 h 74071"/>
                <a:gd name="connsiteX1" fmla="*/ 60941 w 74071"/>
                <a:gd name="connsiteY1" fmla="*/ 38719 h 74071"/>
                <a:gd name="connsiteX2" fmla="*/ 38719 w 74071"/>
                <a:gd name="connsiteY2" fmla="*/ 15824 h 74071"/>
                <a:gd name="connsiteX3" fmla="*/ 17171 w 74071"/>
                <a:gd name="connsiteY3" fmla="*/ 38719 h 74071"/>
                <a:gd name="connsiteX4" fmla="*/ 17171 w 74071"/>
                <a:gd name="connsiteY4" fmla="*/ 38719 h 74071"/>
                <a:gd name="connsiteX5" fmla="*/ 39393 w 74071"/>
                <a:gd name="connsiteY5" fmla="*/ 61614 h 74071"/>
                <a:gd name="connsiteX6" fmla="*/ 60941 w 74071"/>
                <a:gd name="connsiteY6" fmla="*/ 38719 h 74071"/>
                <a:gd name="connsiteX7" fmla="*/ 5050 w 74071"/>
                <a:gd name="connsiteY7" fmla="*/ 38719 h 74071"/>
                <a:gd name="connsiteX8" fmla="*/ 5050 w 74071"/>
                <a:gd name="connsiteY8" fmla="*/ 38719 h 74071"/>
                <a:gd name="connsiteX9" fmla="*/ 38719 w 74071"/>
                <a:gd name="connsiteY9" fmla="*/ 5050 h 74071"/>
                <a:gd name="connsiteX10" fmla="*/ 72388 w 74071"/>
                <a:gd name="connsiteY10" fmla="*/ 38046 h 74071"/>
                <a:gd name="connsiteX11" fmla="*/ 72388 w 74071"/>
                <a:gd name="connsiteY11" fmla="*/ 38046 h 74071"/>
                <a:gd name="connsiteX12" fmla="*/ 38719 w 74071"/>
                <a:gd name="connsiteY12" fmla="*/ 71714 h 74071"/>
                <a:gd name="connsiteX13" fmla="*/ 5050 w 74071"/>
                <a:gd name="connsiteY13" fmla="*/ 38719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4071" h="74071">
                  <a:moveTo>
                    <a:pt x="60941" y="38719"/>
                  </a:moveTo>
                  <a:lnTo>
                    <a:pt x="60941" y="38719"/>
                  </a:lnTo>
                  <a:cubicBezTo>
                    <a:pt x="60941" y="25925"/>
                    <a:pt x="51513" y="15824"/>
                    <a:pt x="38719" y="15824"/>
                  </a:cubicBezTo>
                  <a:cubicBezTo>
                    <a:pt x="25925" y="15824"/>
                    <a:pt x="17171" y="25925"/>
                    <a:pt x="17171" y="38719"/>
                  </a:cubicBezTo>
                  <a:lnTo>
                    <a:pt x="17171" y="38719"/>
                  </a:lnTo>
                  <a:cubicBezTo>
                    <a:pt x="17171" y="51513"/>
                    <a:pt x="26598" y="61614"/>
                    <a:pt x="39393" y="61614"/>
                  </a:cubicBezTo>
                  <a:cubicBezTo>
                    <a:pt x="51513" y="61614"/>
                    <a:pt x="60941" y="51513"/>
                    <a:pt x="60941" y="38719"/>
                  </a:cubicBezTo>
                  <a:moveTo>
                    <a:pt x="5050" y="38719"/>
                  </a:moveTo>
                  <a:lnTo>
                    <a:pt x="5050" y="38719"/>
                  </a:lnTo>
                  <a:cubicBezTo>
                    <a:pt x="5050" y="20538"/>
                    <a:pt x="19191" y="5050"/>
                    <a:pt x="38719" y="5050"/>
                  </a:cubicBezTo>
                  <a:cubicBezTo>
                    <a:pt x="58921" y="5050"/>
                    <a:pt x="72388" y="19865"/>
                    <a:pt x="72388" y="38046"/>
                  </a:cubicBezTo>
                  <a:lnTo>
                    <a:pt x="72388" y="38046"/>
                  </a:lnTo>
                  <a:cubicBezTo>
                    <a:pt x="72388" y="56227"/>
                    <a:pt x="58247" y="71714"/>
                    <a:pt x="38719" y="71714"/>
                  </a:cubicBezTo>
                  <a:cubicBezTo>
                    <a:pt x="18518" y="72388"/>
                    <a:pt x="5050" y="56900"/>
                    <a:pt x="5050" y="38719"/>
                  </a:cubicBezTo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AAABED05-7EF6-45AA-A71C-B97D4A54C21F}"/>
                </a:ext>
              </a:extLst>
            </p:cNvPr>
            <p:cNvSpPr/>
            <p:nvPr/>
          </p:nvSpPr>
          <p:spPr>
            <a:xfrm>
              <a:off x="577099" y="6520668"/>
              <a:ext cx="74072" cy="74071"/>
            </a:xfrm>
            <a:custGeom>
              <a:avLst/>
              <a:gdLst>
                <a:gd name="connsiteX0" fmla="*/ 5050 w 74071"/>
                <a:gd name="connsiteY0" fmla="*/ 5050 h 74071"/>
                <a:gd name="connsiteX1" fmla="*/ 17845 w 74071"/>
                <a:gd name="connsiteY1" fmla="*/ 5050 h 74071"/>
                <a:gd name="connsiteX2" fmla="*/ 37372 w 74071"/>
                <a:gd name="connsiteY2" fmla="*/ 54880 h 74071"/>
                <a:gd name="connsiteX3" fmla="*/ 56227 w 74071"/>
                <a:gd name="connsiteY3" fmla="*/ 5050 h 74071"/>
                <a:gd name="connsiteX4" fmla="*/ 69021 w 74071"/>
                <a:gd name="connsiteY4" fmla="*/ 5050 h 74071"/>
                <a:gd name="connsiteX5" fmla="*/ 42086 w 74071"/>
                <a:gd name="connsiteY5" fmla="*/ 70368 h 74071"/>
                <a:gd name="connsiteX6" fmla="*/ 31985 w 74071"/>
                <a:gd name="connsiteY6" fmla="*/ 70368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4071" h="74071">
                  <a:moveTo>
                    <a:pt x="5050" y="5050"/>
                  </a:moveTo>
                  <a:lnTo>
                    <a:pt x="17845" y="5050"/>
                  </a:lnTo>
                  <a:lnTo>
                    <a:pt x="37372" y="54880"/>
                  </a:lnTo>
                  <a:lnTo>
                    <a:pt x="56227" y="5050"/>
                  </a:lnTo>
                  <a:lnTo>
                    <a:pt x="69021" y="5050"/>
                  </a:lnTo>
                  <a:lnTo>
                    <a:pt x="42086" y="70368"/>
                  </a:lnTo>
                  <a:lnTo>
                    <a:pt x="31985" y="70368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CCCDE7D7-F441-4BC4-95BA-9482AFCFDEC4}"/>
                </a:ext>
              </a:extLst>
            </p:cNvPr>
            <p:cNvSpPr/>
            <p:nvPr/>
          </p:nvSpPr>
          <p:spPr>
            <a:xfrm>
              <a:off x="648477" y="6520668"/>
              <a:ext cx="53870" cy="74071"/>
            </a:xfrm>
            <a:custGeom>
              <a:avLst/>
              <a:gdLst>
                <a:gd name="connsiteX0" fmla="*/ 5050 w 53870"/>
                <a:gd name="connsiteY0" fmla="*/ 5050 h 74071"/>
                <a:gd name="connsiteX1" fmla="*/ 52860 w 53870"/>
                <a:gd name="connsiteY1" fmla="*/ 5050 h 74071"/>
                <a:gd name="connsiteX2" fmla="*/ 52860 w 53870"/>
                <a:gd name="connsiteY2" fmla="*/ 15151 h 74071"/>
                <a:gd name="connsiteX3" fmla="*/ 16498 w 53870"/>
                <a:gd name="connsiteY3" fmla="*/ 15151 h 74071"/>
                <a:gd name="connsiteX4" fmla="*/ 16498 w 53870"/>
                <a:gd name="connsiteY4" fmla="*/ 31985 h 74071"/>
                <a:gd name="connsiteX5" fmla="*/ 48820 w 53870"/>
                <a:gd name="connsiteY5" fmla="*/ 31985 h 74071"/>
                <a:gd name="connsiteX6" fmla="*/ 48820 w 53870"/>
                <a:gd name="connsiteY6" fmla="*/ 42086 h 74071"/>
                <a:gd name="connsiteX7" fmla="*/ 16498 w 53870"/>
                <a:gd name="connsiteY7" fmla="*/ 42086 h 74071"/>
                <a:gd name="connsiteX8" fmla="*/ 16498 w 53870"/>
                <a:gd name="connsiteY8" fmla="*/ 59594 h 74071"/>
                <a:gd name="connsiteX9" fmla="*/ 53534 w 53870"/>
                <a:gd name="connsiteY9" fmla="*/ 59594 h 74071"/>
                <a:gd name="connsiteX10" fmla="*/ 53534 w 53870"/>
                <a:gd name="connsiteY10" fmla="*/ 69694 h 74071"/>
                <a:gd name="connsiteX11" fmla="*/ 5050 w 53870"/>
                <a:gd name="connsiteY11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870" h="74071">
                  <a:moveTo>
                    <a:pt x="5050" y="5050"/>
                  </a:moveTo>
                  <a:lnTo>
                    <a:pt x="52860" y="5050"/>
                  </a:lnTo>
                  <a:lnTo>
                    <a:pt x="52860" y="15151"/>
                  </a:lnTo>
                  <a:lnTo>
                    <a:pt x="16498" y="15151"/>
                  </a:lnTo>
                  <a:lnTo>
                    <a:pt x="16498" y="31985"/>
                  </a:lnTo>
                  <a:lnTo>
                    <a:pt x="48820" y="31985"/>
                  </a:lnTo>
                  <a:lnTo>
                    <a:pt x="48820" y="42086"/>
                  </a:lnTo>
                  <a:lnTo>
                    <a:pt x="16498" y="42086"/>
                  </a:lnTo>
                  <a:lnTo>
                    <a:pt x="16498" y="59594"/>
                  </a:lnTo>
                  <a:lnTo>
                    <a:pt x="53534" y="59594"/>
                  </a:lnTo>
                  <a:lnTo>
                    <a:pt x="53534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3026A2D7-1620-409E-AE29-D74BB909AEB6}"/>
                </a:ext>
              </a:extLst>
            </p:cNvPr>
            <p:cNvSpPr/>
            <p:nvPr/>
          </p:nvSpPr>
          <p:spPr>
            <a:xfrm>
              <a:off x="707734" y="6520668"/>
              <a:ext cx="60604" cy="74071"/>
            </a:xfrm>
            <a:custGeom>
              <a:avLst/>
              <a:gdLst>
                <a:gd name="connsiteX0" fmla="*/ 33332 w 60603"/>
                <a:gd name="connsiteY0" fmla="*/ 36699 h 74071"/>
                <a:gd name="connsiteX1" fmla="*/ 46800 w 60603"/>
                <a:gd name="connsiteY1" fmla="*/ 25925 h 74071"/>
                <a:gd name="connsiteX2" fmla="*/ 46800 w 60603"/>
                <a:gd name="connsiteY2" fmla="*/ 25925 h 74071"/>
                <a:gd name="connsiteX3" fmla="*/ 33332 w 60603"/>
                <a:gd name="connsiteY3" fmla="*/ 15151 h 74071"/>
                <a:gd name="connsiteX4" fmla="*/ 16498 w 60603"/>
                <a:gd name="connsiteY4" fmla="*/ 15151 h 74071"/>
                <a:gd name="connsiteX5" fmla="*/ 16498 w 60603"/>
                <a:gd name="connsiteY5" fmla="*/ 36699 h 74071"/>
                <a:gd name="connsiteX6" fmla="*/ 33332 w 60603"/>
                <a:gd name="connsiteY6" fmla="*/ 36699 h 74071"/>
                <a:gd name="connsiteX7" fmla="*/ 5050 w 60603"/>
                <a:gd name="connsiteY7" fmla="*/ 5050 h 74071"/>
                <a:gd name="connsiteX8" fmla="*/ 34006 w 60603"/>
                <a:gd name="connsiteY8" fmla="*/ 5050 h 74071"/>
                <a:gd name="connsiteX9" fmla="*/ 52860 w 60603"/>
                <a:gd name="connsiteY9" fmla="*/ 11784 h 74071"/>
                <a:gd name="connsiteX10" fmla="*/ 58247 w 60603"/>
                <a:gd name="connsiteY10" fmla="*/ 25925 h 74071"/>
                <a:gd name="connsiteX11" fmla="*/ 58247 w 60603"/>
                <a:gd name="connsiteY11" fmla="*/ 25925 h 74071"/>
                <a:gd name="connsiteX12" fmla="*/ 42759 w 60603"/>
                <a:gd name="connsiteY12" fmla="*/ 45453 h 74071"/>
                <a:gd name="connsiteX13" fmla="*/ 60267 w 60603"/>
                <a:gd name="connsiteY13" fmla="*/ 69694 h 74071"/>
                <a:gd name="connsiteX14" fmla="*/ 46800 w 60603"/>
                <a:gd name="connsiteY14" fmla="*/ 69694 h 74071"/>
                <a:gd name="connsiteX15" fmla="*/ 30639 w 60603"/>
                <a:gd name="connsiteY15" fmla="*/ 47473 h 74071"/>
                <a:gd name="connsiteX16" fmla="*/ 16498 w 60603"/>
                <a:gd name="connsiteY16" fmla="*/ 47473 h 74071"/>
                <a:gd name="connsiteX17" fmla="*/ 16498 w 60603"/>
                <a:gd name="connsiteY17" fmla="*/ 69694 h 74071"/>
                <a:gd name="connsiteX18" fmla="*/ 5050 w 60603"/>
                <a:gd name="connsiteY18" fmla="*/ 69694 h 74071"/>
                <a:gd name="connsiteX19" fmla="*/ 5050 w 60603"/>
                <a:gd name="connsiteY19" fmla="*/ 5050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0603" h="74071">
                  <a:moveTo>
                    <a:pt x="33332" y="36699"/>
                  </a:moveTo>
                  <a:cubicBezTo>
                    <a:pt x="41413" y="36699"/>
                    <a:pt x="46800" y="32659"/>
                    <a:pt x="46800" y="25925"/>
                  </a:cubicBezTo>
                  <a:lnTo>
                    <a:pt x="46800" y="25925"/>
                  </a:lnTo>
                  <a:cubicBezTo>
                    <a:pt x="46800" y="19191"/>
                    <a:pt x="42086" y="15151"/>
                    <a:pt x="33332" y="15151"/>
                  </a:cubicBezTo>
                  <a:lnTo>
                    <a:pt x="16498" y="15151"/>
                  </a:lnTo>
                  <a:lnTo>
                    <a:pt x="16498" y="36699"/>
                  </a:lnTo>
                  <a:lnTo>
                    <a:pt x="33332" y="36699"/>
                  </a:lnTo>
                  <a:close/>
                  <a:moveTo>
                    <a:pt x="5050" y="5050"/>
                  </a:moveTo>
                  <a:lnTo>
                    <a:pt x="34006" y="5050"/>
                  </a:lnTo>
                  <a:cubicBezTo>
                    <a:pt x="42086" y="5050"/>
                    <a:pt x="48820" y="7744"/>
                    <a:pt x="52860" y="11784"/>
                  </a:cubicBezTo>
                  <a:cubicBezTo>
                    <a:pt x="56227" y="15151"/>
                    <a:pt x="58247" y="19865"/>
                    <a:pt x="58247" y="25925"/>
                  </a:cubicBezTo>
                  <a:lnTo>
                    <a:pt x="58247" y="25925"/>
                  </a:lnTo>
                  <a:cubicBezTo>
                    <a:pt x="58247" y="36699"/>
                    <a:pt x="52187" y="42759"/>
                    <a:pt x="42759" y="45453"/>
                  </a:cubicBezTo>
                  <a:lnTo>
                    <a:pt x="60267" y="69694"/>
                  </a:lnTo>
                  <a:lnTo>
                    <a:pt x="46800" y="69694"/>
                  </a:lnTo>
                  <a:lnTo>
                    <a:pt x="30639" y="47473"/>
                  </a:lnTo>
                  <a:lnTo>
                    <a:pt x="16498" y="47473"/>
                  </a:lnTo>
                  <a:lnTo>
                    <a:pt x="16498" y="69694"/>
                  </a:lnTo>
                  <a:lnTo>
                    <a:pt x="5050" y="69694"/>
                  </a:lnTo>
                  <a:lnTo>
                    <a:pt x="5050" y="5050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25E15D9F-7791-4DA4-8526-3539DCF68319}"/>
                </a:ext>
              </a:extLst>
            </p:cNvPr>
            <p:cNvSpPr/>
            <p:nvPr/>
          </p:nvSpPr>
          <p:spPr>
            <a:xfrm>
              <a:off x="771032" y="6520668"/>
              <a:ext cx="60604" cy="74071"/>
            </a:xfrm>
            <a:custGeom>
              <a:avLst/>
              <a:gdLst>
                <a:gd name="connsiteX0" fmla="*/ 5050 w 60603"/>
                <a:gd name="connsiteY0" fmla="*/ 5050 h 74071"/>
                <a:gd name="connsiteX1" fmla="*/ 15151 w 60603"/>
                <a:gd name="connsiteY1" fmla="*/ 5050 h 74071"/>
                <a:gd name="connsiteX2" fmla="*/ 50167 w 60603"/>
                <a:gd name="connsiteY2" fmla="*/ 49493 h 74071"/>
                <a:gd name="connsiteX3" fmla="*/ 50167 w 60603"/>
                <a:gd name="connsiteY3" fmla="*/ 5050 h 74071"/>
                <a:gd name="connsiteX4" fmla="*/ 60941 w 60603"/>
                <a:gd name="connsiteY4" fmla="*/ 5050 h 74071"/>
                <a:gd name="connsiteX5" fmla="*/ 60941 w 60603"/>
                <a:gd name="connsiteY5" fmla="*/ 69694 h 74071"/>
                <a:gd name="connsiteX6" fmla="*/ 51513 w 60603"/>
                <a:gd name="connsiteY6" fmla="*/ 69694 h 74071"/>
                <a:gd name="connsiteX7" fmla="*/ 15824 w 60603"/>
                <a:gd name="connsiteY7" fmla="*/ 23905 h 74071"/>
                <a:gd name="connsiteX8" fmla="*/ 15824 w 60603"/>
                <a:gd name="connsiteY8" fmla="*/ 69694 h 74071"/>
                <a:gd name="connsiteX9" fmla="*/ 5050 w 60603"/>
                <a:gd name="connsiteY9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603" h="74071">
                  <a:moveTo>
                    <a:pt x="5050" y="5050"/>
                  </a:moveTo>
                  <a:lnTo>
                    <a:pt x="15151" y="5050"/>
                  </a:lnTo>
                  <a:lnTo>
                    <a:pt x="50167" y="49493"/>
                  </a:lnTo>
                  <a:lnTo>
                    <a:pt x="50167" y="5050"/>
                  </a:lnTo>
                  <a:lnTo>
                    <a:pt x="60941" y="5050"/>
                  </a:lnTo>
                  <a:lnTo>
                    <a:pt x="60941" y="69694"/>
                  </a:lnTo>
                  <a:lnTo>
                    <a:pt x="51513" y="69694"/>
                  </a:lnTo>
                  <a:lnTo>
                    <a:pt x="15824" y="23905"/>
                  </a:lnTo>
                  <a:lnTo>
                    <a:pt x="15824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ADB9952F-DDD2-4678-9A29-9F649FCB2EA5}"/>
                </a:ext>
              </a:extLst>
            </p:cNvPr>
            <p:cNvSpPr/>
            <p:nvPr/>
          </p:nvSpPr>
          <p:spPr>
            <a:xfrm>
              <a:off x="839043" y="6520668"/>
              <a:ext cx="67338" cy="74071"/>
            </a:xfrm>
            <a:custGeom>
              <a:avLst/>
              <a:gdLst>
                <a:gd name="connsiteX0" fmla="*/ 5050 w 67337"/>
                <a:gd name="connsiteY0" fmla="*/ 5050 h 74071"/>
                <a:gd name="connsiteX1" fmla="*/ 17171 w 67337"/>
                <a:gd name="connsiteY1" fmla="*/ 5050 h 74071"/>
                <a:gd name="connsiteX2" fmla="*/ 36699 w 67337"/>
                <a:gd name="connsiteY2" fmla="*/ 35352 h 74071"/>
                <a:gd name="connsiteX3" fmla="*/ 56227 w 67337"/>
                <a:gd name="connsiteY3" fmla="*/ 5050 h 74071"/>
                <a:gd name="connsiteX4" fmla="*/ 68348 w 67337"/>
                <a:gd name="connsiteY4" fmla="*/ 5050 h 74071"/>
                <a:gd name="connsiteX5" fmla="*/ 68348 w 67337"/>
                <a:gd name="connsiteY5" fmla="*/ 69694 h 74071"/>
                <a:gd name="connsiteX6" fmla="*/ 56900 w 67337"/>
                <a:gd name="connsiteY6" fmla="*/ 69694 h 74071"/>
                <a:gd name="connsiteX7" fmla="*/ 56900 w 67337"/>
                <a:gd name="connsiteY7" fmla="*/ 23231 h 74071"/>
                <a:gd name="connsiteX8" fmla="*/ 36699 w 67337"/>
                <a:gd name="connsiteY8" fmla="*/ 53533 h 74071"/>
                <a:gd name="connsiteX9" fmla="*/ 36026 w 67337"/>
                <a:gd name="connsiteY9" fmla="*/ 53533 h 74071"/>
                <a:gd name="connsiteX10" fmla="*/ 15824 w 67337"/>
                <a:gd name="connsiteY10" fmla="*/ 23231 h 74071"/>
                <a:gd name="connsiteX11" fmla="*/ 15824 w 67337"/>
                <a:gd name="connsiteY11" fmla="*/ 69694 h 74071"/>
                <a:gd name="connsiteX12" fmla="*/ 5050 w 67337"/>
                <a:gd name="connsiteY12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7337" h="74071">
                  <a:moveTo>
                    <a:pt x="5050" y="5050"/>
                  </a:moveTo>
                  <a:lnTo>
                    <a:pt x="17171" y="5050"/>
                  </a:lnTo>
                  <a:lnTo>
                    <a:pt x="36699" y="35352"/>
                  </a:lnTo>
                  <a:lnTo>
                    <a:pt x="56227" y="5050"/>
                  </a:lnTo>
                  <a:lnTo>
                    <a:pt x="68348" y="5050"/>
                  </a:lnTo>
                  <a:lnTo>
                    <a:pt x="68348" y="69694"/>
                  </a:lnTo>
                  <a:lnTo>
                    <a:pt x="56900" y="69694"/>
                  </a:lnTo>
                  <a:lnTo>
                    <a:pt x="56900" y="23231"/>
                  </a:lnTo>
                  <a:lnTo>
                    <a:pt x="36699" y="53533"/>
                  </a:lnTo>
                  <a:lnTo>
                    <a:pt x="36026" y="53533"/>
                  </a:lnTo>
                  <a:lnTo>
                    <a:pt x="15824" y="23231"/>
                  </a:lnTo>
                  <a:lnTo>
                    <a:pt x="15824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97C07BA8-1811-408B-8DC9-6D6770164E38}"/>
                </a:ext>
              </a:extLst>
            </p:cNvPr>
            <p:cNvSpPr/>
            <p:nvPr/>
          </p:nvSpPr>
          <p:spPr>
            <a:xfrm>
              <a:off x="913114" y="6520668"/>
              <a:ext cx="53870" cy="74071"/>
            </a:xfrm>
            <a:custGeom>
              <a:avLst/>
              <a:gdLst>
                <a:gd name="connsiteX0" fmla="*/ 5050 w 53870"/>
                <a:gd name="connsiteY0" fmla="*/ 5050 h 74071"/>
                <a:gd name="connsiteX1" fmla="*/ 52860 w 53870"/>
                <a:gd name="connsiteY1" fmla="*/ 5050 h 74071"/>
                <a:gd name="connsiteX2" fmla="*/ 52860 w 53870"/>
                <a:gd name="connsiteY2" fmla="*/ 15151 h 74071"/>
                <a:gd name="connsiteX3" fmla="*/ 16498 w 53870"/>
                <a:gd name="connsiteY3" fmla="*/ 15151 h 74071"/>
                <a:gd name="connsiteX4" fmla="*/ 16498 w 53870"/>
                <a:gd name="connsiteY4" fmla="*/ 31985 h 74071"/>
                <a:gd name="connsiteX5" fmla="*/ 48820 w 53870"/>
                <a:gd name="connsiteY5" fmla="*/ 31985 h 74071"/>
                <a:gd name="connsiteX6" fmla="*/ 48820 w 53870"/>
                <a:gd name="connsiteY6" fmla="*/ 42086 h 74071"/>
                <a:gd name="connsiteX7" fmla="*/ 16498 w 53870"/>
                <a:gd name="connsiteY7" fmla="*/ 42086 h 74071"/>
                <a:gd name="connsiteX8" fmla="*/ 16498 w 53870"/>
                <a:gd name="connsiteY8" fmla="*/ 59594 h 74071"/>
                <a:gd name="connsiteX9" fmla="*/ 53533 w 53870"/>
                <a:gd name="connsiteY9" fmla="*/ 59594 h 74071"/>
                <a:gd name="connsiteX10" fmla="*/ 53533 w 53870"/>
                <a:gd name="connsiteY10" fmla="*/ 69694 h 74071"/>
                <a:gd name="connsiteX11" fmla="*/ 5050 w 53870"/>
                <a:gd name="connsiteY11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870" h="74071">
                  <a:moveTo>
                    <a:pt x="5050" y="5050"/>
                  </a:moveTo>
                  <a:lnTo>
                    <a:pt x="52860" y="5050"/>
                  </a:lnTo>
                  <a:lnTo>
                    <a:pt x="52860" y="15151"/>
                  </a:lnTo>
                  <a:lnTo>
                    <a:pt x="16498" y="15151"/>
                  </a:lnTo>
                  <a:lnTo>
                    <a:pt x="16498" y="31985"/>
                  </a:lnTo>
                  <a:lnTo>
                    <a:pt x="48820" y="31985"/>
                  </a:lnTo>
                  <a:lnTo>
                    <a:pt x="48820" y="42086"/>
                  </a:lnTo>
                  <a:lnTo>
                    <a:pt x="16498" y="42086"/>
                  </a:lnTo>
                  <a:lnTo>
                    <a:pt x="16498" y="59594"/>
                  </a:lnTo>
                  <a:lnTo>
                    <a:pt x="53533" y="59594"/>
                  </a:lnTo>
                  <a:lnTo>
                    <a:pt x="53533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="" xmlns:a16="http://schemas.microsoft.com/office/drawing/2014/main" id="{D6F15F08-ED9C-4D77-88E0-8D00EB297416}"/>
                </a:ext>
              </a:extLst>
            </p:cNvPr>
            <p:cNvSpPr/>
            <p:nvPr/>
          </p:nvSpPr>
          <p:spPr>
            <a:xfrm>
              <a:off x="973045" y="6520668"/>
              <a:ext cx="60604" cy="74071"/>
            </a:xfrm>
            <a:custGeom>
              <a:avLst/>
              <a:gdLst>
                <a:gd name="connsiteX0" fmla="*/ 5050 w 60603"/>
                <a:gd name="connsiteY0" fmla="*/ 5050 h 74071"/>
                <a:gd name="connsiteX1" fmla="*/ 15151 w 60603"/>
                <a:gd name="connsiteY1" fmla="*/ 5050 h 74071"/>
                <a:gd name="connsiteX2" fmla="*/ 50167 w 60603"/>
                <a:gd name="connsiteY2" fmla="*/ 49493 h 74071"/>
                <a:gd name="connsiteX3" fmla="*/ 50167 w 60603"/>
                <a:gd name="connsiteY3" fmla="*/ 5050 h 74071"/>
                <a:gd name="connsiteX4" fmla="*/ 60941 w 60603"/>
                <a:gd name="connsiteY4" fmla="*/ 5050 h 74071"/>
                <a:gd name="connsiteX5" fmla="*/ 60941 w 60603"/>
                <a:gd name="connsiteY5" fmla="*/ 69694 h 74071"/>
                <a:gd name="connsiteX6" fmla="*/ 51513 w 60603"/>
                <a:gd name="connsiteY6" fmla="*/ 69694 h 74071"/>
                <a:gd name="connsiteX7" fmla="*/ 15824 w 60603"/>
                <a:gd name="connsiteY7" fmla="*/ 23905 h 74071"/>
                <a:gd name="connsiteX8" fmla="*/ 15824 w 60603"/>
                <a:gd name="connsiteY8" fmla="*/ 69694 h 74071"/>
                <a:gd name="connsiteX9" fmla="*/ 5050 w 60603"/>
                <a:gd name="connsiteY9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603" h="74071">
                  <a:moveTo>
                    <a:pt x="5050" y="5050"/>
                  </a:moveTo>
                  <a:lnTo>
                    <a:pt x="15151" y="5050"/>
                  </a:lnTo>
                  <a:lnTo>
                    <a:pt x="50167" y="49493"/>
                  </a:lnTo>
                  <a:lnTo>
                    <a:pt x="50167" y="5050"/>
                  </a:lnTo>
                  <a:lnTo>
                    <a:pt x="60941" y="5050"/>
                  </a:lnTo>
                  <a:lnTo>
                    <a:pt x="60941" y="69694"/>
                  </a:lnTo>
                  <a:lnTo>
                    <a:pt x="51513" y="69694"/>
                  </a:lnTo>
                  <a:lnTo>
                    <a:pt x="15824" y="23905"/>
                  </a:lnTo>
                  <a:lnTo>
                    <a:pt x="15824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486A5A25-2352-4D1B-BA56-C43ACB08F166}"/>
                </a:ext>
              </a:extLst>
            </p:cNvPr>
            <p:cNvSpPr/>
            <p:nvPr/>
          </p:nvSpPr>
          <p:spPr>
            <a:xfrm>
              <a:off x="1038362" y="6520668"/>
              <a:ext cx="60604" cy="74071"/>
            </a:xfrm>
            <a:custGeom>
              <a:avLst/>
              <a:gdLst>
                <a:gd name="connsiteX0" fmla="*/ 25252 w 60603"/>
                <a:gd name="connsiteY0" fmla="*/ 15151 h 74071"/>
                <a:gd name="connsiteX1" fmla="*/ 5050 w 60603"/>
                <a:gd name="connsiteY1" fmla="*/ 15151 h 74071"/>
                <a:gd name="connsiteX2" fmla="*/ 5050 w 60603"/>
                <a:gd name="connsiteY2" fmla="*/ 5050 h 74071"/>
                <a:gd name="connsiteX3" fmla="*/ 57574 w 60603"/>
                <a:gd name="connsiteY3" fmla="*/ 5050 h 74071"/>
                <a:gd name="connsiteX4" fmla="*/ 57574 w 60603"/>
                <a:gd name="connsiteY4" fmla="*/ 15151 h 74071"/>
                <a:gd name="connsiteX5" fmla="*/ 36699 w 60603"/>
                <a:gd name="connsiteY5" fmla="*/ 15151 h 74071"/>
                <a:gd name="connsiteX6" fmla="*/ 36699 w 60603"/>
                <a:gd name="connsiteY6" fmla="*/ 69694 h 74071"/>
                <a:gd name="connsiteX7" fmla="*/ 25252 w 60603"/>
                <a:gd name="connsiteY7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603" h="74071">
                  <a:moveTo>
                    <a:pt x="25252" y="15151"/>
                  </a:moveTo>
                  <a:lnTo>
                    <a:pt x="5050" y="15151"/>
                  </a:lnTo>
                  <a:lnTo>
                    <a:pt x="5050" y="5050"/>
                  </a:lnTo>
                  <a:lnTo>
                    <a:pt x="57574" y="5050"/>
                  </a:lnTo>
                  <a:lnTo>
                    <a:pt x="57574" y="15151"/>
                  </a:lnTo>
                  <a:lnTo>
                    <a:pt x="36699" y="15151"/>
                  </a:lnTo>
                  <a:lnTo>
                    <a:pt x="36699" y="69694"/>
                  </a:lnTo>
                  <a:lnTo>
                    <a:pt x="25252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9790BB17-D9B4-403E-8C5D-5FA30D7C38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62" b="18027"/>
          <a:stretch/>
        </p:blipFill>
        <p:spPr>
          <a:xfrm>
            <a:off x="10168933" y="4596276"/>
            <a:ext cx="2023068" cy="22617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365126"/>
            <a:ext cx="4288744" cy="540310"/>
          </a:xfrm>
        </p:spPr>
        <p:txBody>
          <a:bodyPr lIns="0" tIns="0" rIns="0" bIns="0">
            <a:noAutofit/>
          </a:bodyPr>
          <a:lstStyle>
            <a:lvl1pPr>
              <a:defRPr cap="none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5" y="1230757"/>
            <a:ext cx="2898299" cy="4294653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defRPr/>
            </a:lvl1pPr>
            <a:lvl2pPr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defRPr/>
            </a:lvl2pPr>
            <a:lvl3pPr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3" name="Content Placeholder 2"/>
          <p:cNvSpPr>
            <a:spLocks noGrp="1"/>
          </p:cNvSpPr>
          <p:nvPr>
            <p:ph idx="10"/>
          </p:nvPr>
        </p:nvSpPr>
        <p:spPr>
          <a:xfrm>
            <a:off x="9347200" y="4107543"/>
            <a:ext cx="2374582" cy="2114208"/>
          </a:xfrm>
        </p:spPr>
        <p:txBody>
          <a:bodyPr lIns="0" tIns="0" rIns="0" bIns="0"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None/>
              <a:defRPr sz="1600" b="1">
                <a:solidFill>
                  <a:schemeClr val="accent3"/>
                </a:solidFill>
              </a:defRPr>
            </a:lvl1pPr>
            <a:lvl2pPr marL="268288" indent="0" algn="r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None/>
              <a:defRPr sz="1600" b="1">
                <a:solidFill>
                  <a:schemeClr val="accent3"/>
                </a:solidFill>
              </a:defRPr>
            </a:lvl2pPr>
            <a:lvl3pPr marL="538162" indent="0" algn="r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None/>
              <a:defRPr sz="1600" b="1">
                <a:solidFill>
                  <a:schemeClr val="accent3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4" name="Picture Placeholder 103"/>
          <p:cNvSpPr>
            <a:spLocks noGrp="1"/>
          </p:cNvSpPr>
          <p:nvPr>
            <p:ph type="pic" sz="quarter" idx="11"/>
          </p:nvPr>
        </p:nvSpPr>
        <p:spPr>
          <a:xfrm>
            <a:off x="3375762" y="0"/>
            <a:ext cx="6952274" cy="6858000"/>
          </a:xfrm>
          <a:custGeom>
            <a:avLst/>
            <a:gdLst>
              <a:gd name="connsiteX0" fmla="*/ 1837596 w 6952274"/>
              <a:gd name="connsiteY0" fmla="*/ 0 h 6858000"/>
              <a:gd name="connsiteX1" fmla="*/ 2376041 w 6952274"/>
              <a:gd name="connsiteY1" fmla="*/ 0 h 6858000"/>
              <a:gd name="connsiteX2" fmla="*/ 2737507 w 6952274"/>
              <a:gd name="connsiteY2" fmla="*/ 0 h 6858000"/>
              <a:gd name="connsiteX3" fmla="*/ 6052363 w 6952274"/>
              <a:gd name="connsiteY3" fmla="*/ 0 h 6858000"/>
              <a:gd name="connsiteX4" fmla="*/ 6413829 w 6952274"/>
              <a:gd name="connsiteY4" fmla="*/ 0 h 6858000"/>
              <a:gd name="connsiteX5" fmla="*/ 6952274 w 6952274"/>
              <a:gd name="connsiteY5" fmla="*/ 0 h 6858000"/>
              <a:gd name="connsiteX6" fmla="*/ 5114678 w 6952274"/>
              <a:gd name="connsiteY6" fmla="*/ 6858000 h 6858000"/>
              <a:gd name="connsiteX7" fmla="*/ 4576233 w 6952274"/>
              <a:gd name="connsiteY7" fmla="*/ 6858000 h 6858000"/>
              <a:gd name="connsiteX8" fmla="*/ 4214767 w 6952274"/>
              <a:gd name="connsiteY8" fmla="*/ 6858000 h 6858000"/>
              <a:gd name="connsiteX9" fmla="*/ 899911 w 6952274"/>
              <a:gd name="connsiteY9" fmla="*/ 6858000 h 6858000"/>
              <a:gd name="connsiteX10" fmla="*/ 538445 w 6952274"/>
              <a:gd name="connsiteY10" fmla="*/ 6858000 h 6858000"/>
              <a:gd name="connsiteX11" fmla="*/ 0 w 6952274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952274" h="6858000">
                <a:moveTo>
                  <a:pt x="1837596" y="0"/>
                </a:moveTo>
                <a:lnTo>
                  <a:pt x="2376041" y="0"/>
                </a:lnTo>
                <a:lnTo>
                  <a:pt x="2737507" y="0"/>
                </a:lnTo>
                <a:lnTo>
                  <a:pt x="6052363" y="0"/>
                </a:lnTo>
                <a:lnTo>
                  <a:pt x="6413829" y="0"/>
                </a:lnTo>
                <a:lnTo>
                  <a:pt x="6952274" y="0"/>
                </a:lnTo>
                <a:lnTo>
                  <a:pt x="5114678" y="6858000"/>
                </a:lnTo>
                <a:lnTo>
                  <a:pt x="4576233" y="6858000"/>
                </a:lnTo>
                <a:lnTo>
                  <a:pt x="4214767" y="6858000"/>
                </a:lnTo>
                <a:lnTo>
                  <a:pt x="899911" y="6858000"/>
                </a:lnTo>
                <a:lnTo>
                  <a:pt x="538445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20032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2913" y="365126"/>
            <a:ext cx="11306174" cy="54031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2913" y="1084729"/>
            <a:ext cx="11306174" cy="509223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5253038" y="6330762"/>
            <a:ext cx="1685925" cy="276999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ctr"/>
            <a:fld id="{BB0550BB-1B04-43DD-891E-0AC4A154F765}" type="slidenum">
              <a:rPr lang="en-AU" sz="600" smtClean="0">
                <a:solidFill>
                  <a:schemeClr val="tx2"/>
                </a:solidFill>
                <a:latin typeface="Arial" panose="020B0604020202020204" pitchFamily="34" charset="0"/>
              </a:rPr>
              <a:pPr algn="ctr"/>
              <a:t>‹#›</a:t>
            </a:fld>
            <a:endParaRPr lang="en-AU" sz="6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256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4" r:id="rId2"/>
    <p:sldLayoutId id="2147483674" r:id="rId3"/>
    <p:sldLayoutId id="2147483682" r:id="rId4"/>
    <p:sldLayoutId id="2147483696" r:id="rId5"/>
    <p:sldLayoutId id="2147483697" r:id="rId6"/>
    <p:sldLayoutId id="2147483676" r:id="rId7"/>
    <p:sldLayoutId id="2147483688" r:id="rId8"/>
    <p:sldLayoutId id="2147483691" r:id="rId9"/>
    <p:sldLayoutId id="2147483692" r:id="rId10"/>
    <p:sldLayoutId id="2147483689" r:id="rId11"/>
    <p:sldLayoutId id="2147483693" r:id="rId12"/>
    <p:sldLayoutId id="2147483694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 cap="none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68288" indent="-268288" algn="l" defTabSz="914400" rtl="0" eaLnBrk="1" latinLnBrk="0" hangingPunct="1">
        <a:lnSpc>
          <a:spcPct val="100000"/>
        </a:lnSpc>
        <a:spcBef>
          <a:spcPts val="600"/>
        </a:spcBef>
        <a:buClr>
          <a:schemeClr val="accent4"/>
        </a:buClr>
        <a:buSzPct val="75000"/>
        <a:buFont typeface="Arial" panose="020B0604020202020204" pitchFamily="34" charset="0"/>
        <a:buChar char="►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69875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75000"/>
        <a:buFont typeface="Arial" panose="020B0604020202020204" pitchFamily="34" charset="0"/>
        <a:buChar char="►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6450" indent="-268288" algn="l" defTabSz="914400" rtl="0" eaLnBrk="1" latinLnBrk="0" hangingPunct="1">
        <a:lnSpc>
          <a:spcPct val="100000"/>
        </a:lnSpc>
        <a:spcBef>
          <a:spcPts val="600"/>
        </a:spcBef>
        <a:buClr>
          <a:schemeClr val="accent2"/>
        </a:buClr>
        <a:buSzPct val="75000"/>
        <a:buFont typeface="Arial" panose="020B0604020202020204" pitchFamily="34" charset="0"/>
        <a:buChar char="►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SzPct val="75000"/>
        <a:buFont typeface="Arial" panose="020B0604020202020204" pitchFamily="34" charset="0"/>
        <a:buChar char="►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SzPct val="75000"/>
        <a:buFont typeface="Arial" panose="020B0604020202020204" pitchFamily="34" charset="0"/>
        <a:buChar char="►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79" userDrawn="1">
          <p15:clr>
            <a:srgbClr val="F26B43"/>
          </p15:clr>
        </p15:guide>
        <p15:guide id="2" pos="7401" userDrawn="1">
          <p15:clr>
            <a:srgbClr val="F26B43"/>
          </p15:clr>
        </p15:guide>
        <p15:guide id="3" orient="horz" pos="2160" userDrawn="1">
          <p15:clr>
            <a:srgbClr val="F26B43"/>
          </p15:clr>
        </p15:guide>
        <p15:guide id="4" pos="1970" userDrawn="1">
          <p15:clr>
            <a:srgbClr val="F26B43"/>
          </p15:clr>
        </p15:guide>
        <p15:guide id="7" pos="5704" userDrawn="1">
          <p15:clr>
            <a:srgbClr val="F26B43"/>
          </p15:clr>
        </p15:guide>
        <p15:guide id="8" pos="2090" userDrawn="1">
          <p15:clr>
            <a:srgbClr val="F26B43"/>
          </p15:clr>
        </p15:guide>
        <p15:guide id="10" pos="3784" userDrawn="1">
          <p15:clr>
            <a:srgbClr val="F26B43"/>
          </p15:clr>
        </p15:guide>
        <p15:guide id="11" pos="3896" userDrawn="1">
          <p15:clr>
            <a:srgbClr val="F26B43"/>
          </p15:clr>
        </p15:guide>
        <p15:guide id="12" pos="5590" userDrawn="1">
          <p15:clr>
            <a:srgbClr val="F26B43"/>
          </p15:clr>
        </p15:guide>
        <p15:guide id="13" orient="horz" pos="367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alth.nsw.gov.au/Infectious/covid-19/Pages/recent-case-updates.aspx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 noRot="1" noMove="1" noResize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4400" dirty="0"/>
              <a:t>COVID-19 Epidemiology Update – 7 Aug 2020</a:t>
            </a:r>
            <a:endParaRPr lang="en-AU" sz="4400" dirty="0">
              <a:solidFill>
                <a:schemeClr val="bg1"/>
              </a:solidFill>
            </a:endParaRPr>
          </a:p>
        </p:txBody>
      </p:sp>
      <p:sp>
        <p:nvSpPr>
          <p:cNvPr id="8" name="Subtitle 7"/>
          <p:cNvSpPr>
            <a:spLocks noGrp="1" noRot="1" noMove="1" noResize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AU" dirty="0"/>
              <a:t>Ministry of Health</a:t>
            </a:r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35999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44C09EC4-80DB-4CC2-9BB2-46938D0A1D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812" y="3100233"/>
            <a:ext cx="5564188" cy="216010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Incident Action Plans developed by NSW Health:</a:t>
            </a:r>
          </a:p>
          <a:p>
            <a:r>
              <a:rPr lang="en-US" dirty="0"/>
              <a:t>Universities and TAFE</a:t>
            </a:r>
          </a:p>
          <a:p>
            <a:r>
              <a:rPr lang="en-US" dirty="0"/>
              <a:t>Group homes (disability)</a:t>
            </a:r>
          </a:p>
          <a:p>
            <a:r>
              <a:rPr lang="en-US" dirty="0"/>
              <a:t>School aged children, teachers &amp; early childhood settings</a:t>
            </a:r>
          </a:p>
          <a:p>
            <a:r>
              <a:rPr lang="en-US" dirty="0"/>
              <a:t>Aged care facilities</a:t>
            </a:r>
          </a:p>
          <a:p>
            <a:r>
              <a:rPr lang="en-US" dirty="0"/>
              <a:t>Justice Health (correctional facilities</a:t>
            </a:r>
            <a:r>
              <a:rPr lang="en-US" dirty="0" smtClean="0"/>
              <a:t>)</a:t>
            </a:r>
          </a:p>
          <a:p>
            <a:r>
              <a:rPr lang="en-US" dirty="0" smtClean="0"/>
              <a:t>Social Housing settings (in development)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C77E512-BD1A-46B2-9F81-DD41E20A924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77847" y="3100232"/>
            <a:ext cx="5564188" cy="216010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National guidance (CDNA) that would apply in NSW:</a:t>
            </a:r>
          </a:p>
          <a:p>
            <a:r>
              <a:rPr lang="en-AU" dirty="0"/>
              <a:t>Residential care facilities</a:t>
            </a:r>
          </a:p>
          <a:p>
            <a:r>
              <a:rPr lang="en-AU" dirty="0"/>
              <a:t>Aboriginal and Torres Strait Islander communities</a:t>
            </a:r>
          </a:p>
          <a:p>
            <a:r>
              <a:rPr lang="en-AU" dirty="0"/>
              <a:t>Correctional and Detention Facilities</a:t>
            </a:r>
          </a:p>
          <a:p>
            <a:r>
              <a:rPr lang="en-AU" dirty="0"/>
              <a:t>Workplaces – including remote industrial sites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NSW Health is working with the Department of Primary Industries, SafeWork NSW and NSW Food Authority to develop tools to support abattoirs and other high-risk workplace settings.</a:t>
            </a:r>
          </a:p>
          <a:p>
            <a:pPr marL="0" indent="0">
              <a:buNone/>
            </a:pPr>
            <a:endParaRPr lang="en-AU" dirty="0"/>
          </a:p>
        </p:txBody>
      </p:sp>
      <p:sp>
        <p:nvSpPr>
          <p:cNvPr id="4" name="Title 3">
            <a:extLst>
              <a:ext uri="{FF2B5EF4-FFF2-40B4-BE49-F238E27FC236}">
                <a16:creationId xmlns="" xmlns:a16="http://schemas.microsoft.com/office/drawing/2014/main" id="{35A98569-3A61-4BAA-9D19-0201BB8EA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Outbreak plans have been developed for high risk settings</a:t>
            </a:r>
            <a:endParaRPr lang="en-AU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AC2A5CE-2F5D-4D70-AC7E-AB372A65DB1F}"/>
              </a:ext>
            </a:extLst>
          </p:cNvPr>
          <p:cNvSpPr txBox="1"/>
          <p:nvPr/>
        </p:nvSpPr>
        <p:spPr>
          <a:xfrm>
            <a:off x="1345666" y="6353272"/>
            <a:ext cx="3232087" cy="3440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1" i="0" u="none" strike="noStrike" kern="1200" cap="none" spc="0" normalizeH="0" baseline="0" noProof="0" dirty="0" err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3307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9D2799C-6266-45F5-9FBD-F6F0B3C3D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365126"/>
            <a:ext cx="11306174" cy="540310"/>
          </a:xfrm>
        </p:spPr>
        <p:txBody>
          <a:bodyPr/>
          <a:lstStyle/>
          <a:p>
            <a:r>
              <a:rPr lang="en-US"/>
              <a:t>COVID-19 weekly surveillance report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63D7DC5-E2AD-4792-8448-BDE0D907E1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3" y="1230757"/>
            <a:ext cx="11306174" cy="5092234"/>
          </a:xfrm>
        </p:spPr>
        <p:txBody>
          <a:bodyPr/>
          <a:lstStyle/>
          <a:p>
            <a:r>
              <a:rPr lang="en-US"/>
              <a:t>Each week a detailed surveillance report is published on the NSW Health website</a:t>
            </a:r>
          </a:p>
          <a:p>
            <a:r>
              <a:rPr lang="en-AU"/>
              <a:t>Each edition features a specific focus using NSW COVID-19 data. </a:t>
            </a:r>
            <a:endParaRPr lang="en-AU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31F7251-1330-4E0B-9739-23A2E0C6E4FA}"/>
              </a:ext>
            </a:extLst>
          </p:cNvPr>
          <p:cNvSpPr txBox="1"/>
          <p:nvPr/>
        </p:nvSpPr>
        <p:spPr>
          <a:xfrm>
            <a:off x="5530392" y="6561055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spcBef>
                <a:spcPts val="600"/>
              </a:spcBef>
            </a:pPr>
            <a:r>
              <a:rPr lang="en-AU" sz="1100" dirty="0">
                <a:solidFill>
                  <a:srgbClr val="C00000"/>
                </a:solidFill>
              </a:rPr>
              <a:t>https://www.health.nsw.gov.au/Infectious/covid-19/Pages/weekly-report.aspx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3812956-9833-42D8-BD7A-7490DF4295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1540" y="2179315"/>
            <a:ext cx="6377703" cy="4143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864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29027ED-B925-4200-9359-E5EE3852E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286470"/>
            <a:ext cx="11306174" cy="540310"/>
          </a:xfrm>
        </p:spPr>
        <p:txBody>
          <a:bodyPr/>
          <a:lstStyle/>
          <a:p>
            <a:r>
              <a:rPr lang="en-US" dirty="0"/>
              <a:t>Locally acquired COVID-19 cases by onset of illness per day</a:t>
            </a:r>
            <a:endParaRPr lang="en-AU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4FFEA19-B2EE-4634-B5E5-F2F54F5BBE19}"/>
              </a:ext>
            </a:extLst>
          </p:cNvPr>
          <p:cNvSpPr txBox="1"/>
          <p:nvPr/>
        </p:nvSpPr>
        <p:spPr>
          <a:xfrm>
            <a:off x="8918471" y="6338936"/>
            <a:ext cx="3194869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r>
              <a:rPr lang="en-US" sz="1200" b="1" dirty="0">
                <a:solidFill>
                  <a:schemeClr val="accent2"/>
                </a:solidFill>
              </a:rPr>
              <a:t>Source: </a:t>
            </a:r>
            <a:r>
              <a:rPr lang="en-US" sz="1200" dirty="0"/>
              <a:t>COVID-19 Weekly surveillance report </a:t>
            </a:r>
          </a:p>
          <a:p>
            <a:pPr algn="l">
              <a:spcBef>
                <a:spcPts val="600"/>
              </a:spcBef>
            </a:pPr>
            <a:r>
              <a:rPr lang="en-US" sz="1200" dirty="0"/>
              <a:t>Epidemiological week 31, ending 1 Aug 2020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04FD828-AFF9-460D-999F-366655EEEBD3}"/>
              </a:ext>
            </a:extLst>
          </p:cNvPr>
          <p:cNvSpPr txBox="1"/>
          <p:nvPr/>
        </p:nvSpPr>
        <p:spPr>
          <a:xfrm>
            <a:off x="10089807" y="1215291"/>
            <a:ext cx="1810005" cy="91440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r>
              <a:rPr lang="en-US" sz="1200" dirty="0">
                <a:solidFill>
                  <a:srgbClr val="0070C0"/>
                </a:solidFill>
              </a:rPr>
              <a:t>There has been a refresh of COVID-19 data available on the NSW Health website.</a:t>
            </a:r>
          </a:p>
          <a:p>
            <a:pPr>
              <a:spcBef>
                <a:spcPts val="600"/>
              </a:spcBef>
            </a:pPr>
            <a:r>
              <a:rPr lang="en-US" sz="1200" dirty="0">
                <a:solidFill>
                  <a:schemeClr val="accent2">
                    <a:lumMod val="60000"/>
                    <a:lumOff val="40000"/>
                  </a:schemeClr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https://www.health.nsw.gov.au/Infectious/covid-19/Pages/recent-case-updates.aspx</a:t>
            </a:r>
            <a:endParaRPr lang="en-US" sz="1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>
              <a:spcBef>
                <a:spcPts val="600"/>
              </a:spcBef>
            </a:pPr>
            <a:endParaRPr lang="en-US" sz="1200" dirty="0">
              <a:solidFill>
                <a:srgbClr val="0070C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D398D1A2-E2F8-4E35-9B2F-CB9FCC26882A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8"/>
          <a:stretch/>
        </p:blipFill>
        <p:spPr bwMode="auto">
          <a:xfrm>
            <a:off x="1309036" y="1357162"/>
            <a:ext cx="8497694" cy="49817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3977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59CFF1D-4236-4505-B981-25641AFA5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Number of PCR tests per day</a:t>
            </a:r>
            <a:endParaRPr lang="en-AU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F3CC82D-8435-4F80-B69F-6CFAD63B12A0}"/>
              </a:ext>
            </a:extLst>
          </p:cNvPr>
          <p:cNvSpPr txBox="1"/>
          <p:nvPr/>
        </p:nvSpPr>
        <p:spPr>
          <a:xfrm>
            <a:off x="8918471" y="6338936"/>
            <a:ext cx="3194869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r>
              <a:rPr lang="en-US" sz="1200" b="1" dirty="0">
                <a:solidFill>
                  <a:schemeClr val="accent2"/>
                </a:solidFill>
              </a:rPr>
              <a:t>Source: </a:t>
            </a:r>
            <a:r>
              <a:rPr lang="en-US" sz="1200" dirty="0"/>
              <a:t>COVID-19 Weekly surveillance report </a:t>
            </a:r>
          </a:p>
          <a:p>
            <a:pPr algn="l">
              <a:spcBef>
                <a:spcPts val="600"/>
              </a:spcBef>
            </a:pPr>
            <a:r>
              <a:rPr lang="en-US" sz="1200" dirty="0"/>
              <a:t>Epidemiological week 31, ending 1 Aug 2020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="" xmlns:a16="http://schemas.microsoft.com/office/drawing/2014/main" id="{37C003F6-507E-4A16-87D7-7B67E246DE32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9"/>
          <a:stretch/>
        </p:blipFill>
        <p:spPr bwMode="auto">
          <a:xfrm>
            <a:off x="1722922" y="1145406"/>
            <a:ext cx="8192603" cy="51776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804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9F5C2CB-EE77-4F56-BD8F-62A4BF697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Proportion of tests positive for COVID-19</a:t>
            </a:r>
            <a:endParaRPr lang="en-AU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3E8D1AF-8966-476E-BAF6-DE90BD9B5CFB}"/>
              </a:ext>
            </a:extLst>
          </p:cNvPr>
          <p:cNvSpPr txBox="1"/>
          <p:nvPr/>
        </p:nvSpPr>
        <p:spPr>
          <a:xfrm>
            <a:off x="8918471" y="6338936"/>
            <a:ext cx="3194869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r>
              <a:rPr lang="en-US" sz="1200" b="1" dirty="0">
                <a:solidFill>
                  <a:schemeClr val="accent2"/>
                </a:solidFill>
              </a:rPr>
              <a:t>Source: </a:t>
            </a:r>
            <a:r>
              <a:rPr lang="en-US" sz="1200" dirty="0"/>
              <a:t>COVID-19 Weekly surveillance report </a:t>
            </a:r>
          </a:p>
          <a:p>
            <a:pPr algn="l">
              <a:spcBef>
                <a:spcPts val="600"/>
              </a:spcBef>
            </a:pPr>
            <a:r>
              <a:rPr lang="en-US" sz="1200" dirty="0"/>
              <a:t>Epidemiological week 31, ending 1 Aug 2020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="" xmlns:a16="http://schemas.microsoft.com/office/drawing/2014/main" id="{99E34F2B-307E-493A-B64B-335F3216A504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96"/>
          <a:stretch/>
        </p:blipFill>
        <p:spPr bwMode="auto">
          <a:xfrm>
            <a:off x="1751798" y="1203158"/>
            <a:ext cx="8163727" cy="51198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9030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 noRot="1" noMove="1" noResize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4400" dirty="0"/>
              <a:t>R</a:t>
            </a:r>
            <a:r>
              <a:rPr lang="en-AU" sz="4400" dirty="0" err="1"/>
              <a:t>apid</a:t>
            </a:r>
            <a:r>
              <a:rPr lang="en-AU" sz="4400" dirty="0"/>
              <a:t> response to COVID-19 cases in sensitive or </a:t>
            </a:r>
            <a:br>
              <a:rPr lang="en-AU" sz="4400" dirty="0"/>
            </a:br>
            <a:r>
              <a:rPr lang="en-AU" sz="4400" dirty="0"/>
              <a:t>high-risk settings</a:t>
            </a:r>
            <a:endParaRPr lang="en-AU" sz="4400" dirty="0">
              <a:solidFill>
                <a:schemeClr val="bg1"/>
              </a:solidFill>
            </a:endParaRPr>
          </a:p>
        </p:txBody>
      </p:sp>
      <p:sp>
        <p:nvSpPr>
          <p:cNvPr id="8" name="Subtitle 7"/>
          <p:cNvSpPr>
            <a:spLocks noGrp="1" noRot="1" noMove="1" noResize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32521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305BEB8-72A3-45EA-A462-DAC12600F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Response to COVID-19 cases - overview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38F4C87-C3F9-4B25-842B-DB52E9C9C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3" y="1230757"/>
            <a:ext cx="6122025" cy="5092234"/>
          </a:xfrm>
        </p:spPr>
        <p:txBody>
          <a:bodyPr/>
          <a:lstStyle/>
          <a:p>
            <a:r>
              <a:rPr lang="en-US" dirty="0"/>
              <a:t>The current objectives of outbreak management for COVID-19 in NSW are:</a:t>
            </a:r>
          </a:p>
          <a:p>
            <a:pPr lvl="1" fontAlgn="ctr"/>
            <a:r>
              <a:rPr lang="en-US" dirty="0"/>
              <a:t>Identify cases early</a:t>
            </a:r>
          </a:p>
          <a:p>
            <a:pPr lvl="1" fontAlgn="ctr"/>
            <a:r>
              <a:rPr lang="en-US" dirty="0"/>
              <a:t>Identify and manage close contacts</a:t>
            </a:r>
          </a:p>
          <a:p>
            <a:pPr lvl="1" fontAlgn="ctr"/>
            <a:r>
              <a:rPr lang="en-US" dirty="0"/>
              <a:t>Stop transmission</a:t>
            </a:r>
          </a:p>
          <a:p>
            <a:pPr lvl="1" fontAlgn="ctr"/>
            <a:r>
              <a:rPr lang="en-US" dirty="0"/>
              <a:t>Track source of infection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We have an aggressive response to cases occurring in high risk settings such as schools, aged care facilities, workplaces and vulnerable workers.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AU" dirty="0"/>
              <a:t>Testing of asymptomatic contacts may be recommended to inform management of an outbreak. </a:t>
            </a:r>
          </a:p>
          <a:p>
            <a:endParaRPr lang="en-AU" sz="2000" dirty="0"/>
          </a:p>
        </p:txBody>
      </p:sp>
      <p:grpSp>
        <p:nvGrpSpPr>
          <p:cNvPr id="96" name="Group 95">
            <a:extLst>
              <a:ext uri="{FF2B5EF4-FFF2-40B4-BE49-F238E27FC236}">
                <a16:creationId xmlns="" xmlns:a16="http://schemas.microsoft.com/office/drawing/2014/main" id="{A6A2BFC4-481D-47E3-AE38-ACF6D22B4E16}"/>
              </a:ext>
            </a:extLst>
          </p:cNvPr>
          <p:cNvGrpSpPr/>
          <p:nvPr/>
        </p:nvGrpSpPr>
        <p:grpSpPr>
          <a:xfrm>
            <a:off x="6529633" y="744189"/>
            <a:ext cx="5057994" cy="4614981"/>
            <a:chOff x="836969" y="1017566"/>
            <a:chExt cx="5057994" cy="4614981"/>
          </a:xfrm>
        </p:grpSpPr>
        <p:sp>
          <p:nvSpPr>
            <p:cNvPr id="97" name="Rectangle 96">
              <a:extLst>
                <a:ext uri="{FF2B5EF4-FFF2-40B4-BE49-F238E27FC236}">
                  <a16:creationId xmlns="" xmlns:a16="http://schemas.microsoft.com/office/drawing/2014/main" id="{A4DA04C6-B090-4C02-B8C9-9F6898AD71B3}"/>
                </a:ext>
              </a:extLst>
            </p:cNvPr>
            <p:cNvSpPr/>
            <p:nvPr/>
          </p:nvSpPr>
          <p:spPr>
            <a:xfrm>
              <a:off x="1189826" y="3884623"/>
              <a:ext cx="4359998" cy="215444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AU" sz="1400" dirty="0">
                  <a:solidFill>
                    <a:srgbClr val="262626"/>
                  </a:solidFill>
                </a:rPr>
                <a:t>     Incubation period</a:t>
              </a:r>
              <a:endParaRPr lang="en-AU" sz="1400" dirty="0"/>
            </a:p>
          </p:txBody>
        </p:sp>
        <p:sp>
          <p:nvSpPr>
            <p:cNvPr id="98" name="Line 53">
              <a:extLst>
                <a:ext uri="{FF2B5EF4-FFF2-40B4-BE49-F238E27FC236}">
                  <a16:creationId xmlns="" xmlns:a16="http://schemas.microsoft.com/office/drawing/2014/main" id="{C0FA5EAC-1CCE-40AA-A2E4-44508B1194E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V="1">
              <a:off x="3323653" y="1149652"/>
              <a:ext cx="500" cy="4280639"/>
            </a:xfrm>
            <a:prstGeom prst="line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pPr algn="l"/>
              <a:endParaRPr lang="en-US" sz="600" dirty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  <a:sym typeface="Helvetica" panose="020B0604020202020204" pitchFamily="34" charset="0"/>
              </a:endParaRPr>
            </a:p>
          </p:txBody>
        </p:sp>
        <p:grpSp>
          <p:nvGrpSpPr>
            <p:cNvPr id="99" name="Group 98">
              <a:extLst>
                <a:ext uri="{FF2B5EF4-FFF2-40B4-BE49-F238E27FC236}">
                  <a16:creationId xmlns="" xmlns:a16="http://schemas.microsoft.com/office/drawing/2014/main" id="{7ADB17AB-A9EA-421D-AE30-1738CD169DCC}"/>
                </a:ext>
              </a:extLst>
            </p:cNvPr>
            <p:cNvGrpSpPr/>
            <p:nvPr/>
          </p:nvGrpSpPr>
          <p:grpSpPr>
            <a:xfrm>
              <a:off x="836969" y="3222541"/>
              <a:ext cx="861481" cy="1772290"/>
              <a:chOff x="1383069" y="3560229"/>
              <a:chExt cx="861481" cy="1772290"/>
            </a:xfrm>
            <a:solidFill>
              <a:schemeClr val="bg1"/>
            </a:solidFill>
          </p:grpSpPr>
          <p:grpSp>
            <p:nvGrpSpPr>
              <p:cNvPr id="139" name="Group 138">
                <a:extLst>
                  <a:ext uri="{FF2B5EF4-FFF2-40B4-BE49-F238E27FC236}">
                    <a16:creationId xmlns="" xmlns:a16="http://schemas.microsoft.com/office/drawing/2014/main" id="{6071D508-50F5-4A2A-9A15-A3BCC13BB6EC}"/>
                  </a:ext>
                </a:extLst>
              </p:cNvPr>
              <p:cNvGrpSpPr/>
              <p:nvPr/>
            </p:nvGrpSpPr>
            <p:grpSpPr>
              <a:xfrm rot="16200000">
                <a:off x="1216138" y="4081325"/>
                <a:ext cx="1195344" cy="153152"/>
                <a:chOff x="3942055" y="7792185"/>
                <a:chExt cx="2283788" cy="292608"/>
              </a:xfrm>
              <a:grpFill/>
            </p:grpSpPr>
            <p:sp>
              <p:nvSpPr>
                <p:cNvPr id="141" name="Line 53">
                  <a:extLst>
                    <a:ext uri="{FF2B5EF4-FFF2-40B4-BE49-F238E27FC236}">
                      <a16:creationId xmlns="" xmlns:a16="http://schemas.microsoft.com/office/drawing/2014/main" id="{48E5FFF5-4AB3-401F-BAC7-7253C30A741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6200000" flipV="1">
                  <a:off x="5016263" y="6864283"/>
                  <a:ext cx="0" cy="2148415"/>
                </a:xfrm>
                <a:prstGeom prst="line">
                  <a:avLst/>
                </a:prstGeom>
                <a:grpFill/>
                <a:ln w="19050" cap="flat" cmpd="sng">
                  <a:solidFill>
                    <a:schemeClr val="accent1"/>
                  </a:solidFill>
                  <a:prstDash val="solid"/>
                  <a:round/>
                  <a:headEnd/>
                  <a:tailEnd type="none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/>
                <a:lstStyle/>
                <a:p>
                  <a:pPr algn="ctr" defTabSz="457200"/>
                  <a:endParaRPr lang="en-US" sz="1200" b="1" dirty="0">
                    <a:solidFill>
                      <a:schemeClr val="accent1"/>
                    </a:solidFill>
                    <a:ea typeface="Arial Unicode MS" panose="020B0604020202020204" pitchFamily="34" charset="-128"/>
                    <a:cs typeface="Arial Unicode MS" panose="020B0604020202020204" pitchFamily="34" charset="-128"/>
                    <a:sym typeface="Helvetica" panose="020B0604020202020204" pitchFamily="34" charset="0"/>
                  </a:endParaRPr>
                </a:p>
              </p:txBody>
            </p:sp>
            <p:sp>
              <p:nvSpPr>
                <p:cNvPr id="142" name="AutoShape 58">
                  <a:extLst>
                    <a:ext uri="{FF2B5EF4-FFF2-40B4-BE49-F238E27FC236}">
                      <a16:creationId xmlns="" xmlns:a16="http://schemas.microsoft.com/office/drawing/2014/main" id="{D0208F98-FB7E-4B73-9DE3-75B19544CF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33235" y="7792185"/>
                  <a:ext cx="292608" cy="292608"/>
                </a:xfrm>
                <a:custGeom>
                  <a:avLst/>
                  <a:gdLst>
                    <a:gd name="T0" fmla="+- 0 10800 961"/>
                    <a:gd name="T1" fmla="*/ T0 w 19679"/>
                    <a:gd name="T2" fmla="+- 0 10800 961"/>
                    <a:gd name="T3" fmla="*/ 10800 h 19679"/>
                    <a:gd name="T4" fmla="+- 0 10800 961"/>
                    <a:gd name="T5" fmla="*/ T4 w 19679"/>
                    <a:gd name="T6" fmla="+- 0 10800 961"/>
                    <a:gd name="T7" fmla="*/ 10800 h 19679"/>
                    <a:gd name="T8" fmla="+- 0 10800 961"/>
                    <a:gd name="T9" fmla="*/ T8 w 19679"/>
                    <a:gd name="T10" fmla="+- 0 10800 961"/>
                    <a:gd name="T11" fmla="*/ 10800 h 19679"/>
                    <a:gd name="T12" fmla="+- 0 10800 961"/>
                    <a:gd name="T13" fmla="*/ T12 w 19679"/>
                    <a:gd name="T14" fmla="+- 0 10800 961"/>
                    <a:gd name="T15" fmla="*/ 10800 h 19679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19679" h="19679">
                      <a:moveTo>
                        <a:pt x="16796" y="2881"/>
                      </a:moveTo>
                      <a:cubicBezTo>
                        <a:pt x="20639" y="6724"/>
                        <a:pt x="20639" y="12953"/>
                        <a:pt x="16796" y="16796"/>
                      </a:cubicBezTo>
                      <a:cubicBezTo>
                        <a:pt x="12953" y="20639"/>
                        <a:pt x="6724" y="20639"/>
                        <a:pt x="2881" y="16796"/>
                      </a:cubicBezTo>
                      <a:cubicBezTo>
                        <a:pt x="-961" y="12953"/>
                        <a:pt x="-961" y="6724"/>
                        <a:pt x="2881" y="2881"/>
                      </a:cubicBezTo>
                      <a:cubicBezTo>
                        <a:pt x="6724" y="-961"/>
                        <a:pt x="12953" y="-961"/>
                        <a:pt x="16796" y="2881"/>
                      </a:cubicBezTo>
                    </a:path>
                  </a:pathLst>
                </a:custGeom>
                <a:grpFill/>
                <a:ln w="19050" cap="flat" cmpd="sng">
                  <a:solidFill>
                    <a:schemeClr val="accent1"/>
                  </a:solidFill>
                  <a:prstDash val="solid"/>
                  <a:round/>
                  <a:headEnd/>
                  <a:tailEnd type="none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/>
                <a:lstStyle/>
                <a:p>
                  <a:pPr algn="ctr" defTabSz="457200"/>
                  <a:endParaRPr lang="en-US" sz="1200" b="1" dirty="0">
                    <a:solidFill>
                      <a:schemeClr val="accent1"/>
                    </a:solidFill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  <p:sp>
            <p:nvSpPr>
              <p:cNvPr id="140" name="AutoShape 3">
                <a:extLst>
                  <a:ext uri="{FF2B5EF4-FFF2-40B4-BE49-F238E27FC236}">
                    <a16:creationId xmlns="" xmlns:a16="http://schemas.microsoft.com/office/drawing/2014/main" id="{5E2AF50D-2D31-4A99-A820-94EFB22E57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3069" y="4471038"/>
                <a:ext cx="861481" cy="861481"/>
              </a:xfrm>
              <a:custGeom>
                <a:avLst/>
                <a:gdLst>
                  <a:gd name="T0" fmla="+- 0 10800 961"/>
                  <a:gd name="T1" fmla="*/ T0 w 19679"/>
                  <a:gd name="T2" fmla="+- 0 10800 961"/>
                  <a:gd name="T3" fmla="*/ 10800 h 19679"/>
                  <a:gd name="T4" fmla="+- 0 10800 961"/>
                  <a:gd name="T5" fmla="*/ T4 w 19679"/>
                  <a:gd name="T6" fmla="+- 0 10800 961"/>
                  <a:gd name="T7" fmla="*/ 10800 h 19679"/>
                  <a:gd name="T8" fmla="+- 0 10800 961"/>
                  <a:gd name="T9" fmla="*/ T8 w 19679"/>
                  <a:gd name="T10" fmla="+- 0 10800 961"/>
                  <a:gd name="T11" fmla="*/ 10800 h 19679"/>
                  <a:gd name="T12" fmla="+- 0 10800 961"/>
                  <a:gd name="T13" fmla="*/ T12 w 19679"/>
                  <a:gd name="T14" fmla="+- 0 10800 961"/>
                  <a:gd name="T15" fmla="*/ 10800 h 1967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9" y="6724"/>
                      <a:pt x="20639" y="12953"/>
                      <a:pt x="16796" y="16796"/>
                    </a:cubicBezTo>
                    <a:cubicBezTo>
                      <a:pt x="12953" y="20639"/>
                      <a:pt x="6724" y="20639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</a:path>
                </a:pathLst>
              </a:custGeom>
              <a:grpFill/>
              <a:ln w="19050" cap="flat" cmpd="sng">
                <a:solidFill>
                  <a:schemeClr val="accent1"/>
                </a:solidFill>
                <a:prstDash val="solid"/>
                <a:round/>
                <a:headEnd/>
                <a:tailEnd type="none"/>
              </a:ln>
              <a:effectLst/>
            </p:spPr>
            <p:txBody>
              <a:bodyPr lIns="0" tIns="0" rIns="0" bIns="0" anchor="ctr"/>
              <a:lstStyle/>
              <a:p>
                <a:pPr algn="ctr" defTabSz="457200"/>
                <a:r>
                  <a:rPr lang="en-AU" sz="1200" b="1" dirty="0">
                    <a:solidFill>
                      <a:schemeClr val="accent1"/>
                    </a:solidFill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14 days</a:t>
                </a:r>
              </a:p>
              <a:p>
                <a:pPr algn="ctr" defTabSz="457200"/>
                <a:r>
                  <a:rPr lang="en-AU" sz="1200" b="1" dirty="0">
                    <a:solidFill>
                      <a:schemeClr val="accent1"/>
                    </a:solidFill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prior</a:t>
                </a:r>
              </a:p>
            </p:txBody>
          </p:sp>
        </p:grpSp>
        <p:grpSp>
          <p:nvGrpSpPr>
            <p:cNvPr id="100" name="Group 99">
              <a:extLst>
                <a:ext uri="{FF2B5EF4-FFF2-40B4-BE49-F238E27FC236}">
                  <a16:creationId xmlns="" xmlns:a16="http://schemas.microsoft.com/office/drawing/2014/main" id="{211A8B2B-6666-42B3-8253-FC797140E3E3}"/>
                </a:ext>
              </a:extLst>
            </p:cNvPr>
            <p:cNvGrpSpPr/>
            <p:nvPr/>
          </p:nvGrpSpPr>
          <p:grpSpPr>
            <a:xfrm>
              <a:off x="3634645" y="3222541"/>
              <a:ext cx="861481" cy="1772290"/>
              <a:chOff x="1383069" y="3560229"/>
              <a:chExt cx="861481" cy="1772290"/>
            </a:xfrm>
            <a:solidFill>
              <a:schemeClr val="bg1"/>
            </a:solidFill>
          </p:grpSpPr>
          <p:grpSp>
            <p:nvGrpSpPr>
              <p:cNvPr id="135" name="Group 134">
                <a:extLst>
                  <a:ext uri="{FF2B5EF4-FFF2-40B4-BE49-F238E27FC236}">
                    <a16:creationId xmlns="" xmlns:a16="http://schemas.microsoft.com/office/drawing/2014/main" id="{BB32E946-30FB-4229-BD15-94261452B3B0}"/>
                  </a:ext>
                </a:extLst>
              </p:cNvPr>
              <p:cNvGrpSpPr/>
              <p:nvPr/>
            </p:nvGrpSpPr>
            <p:grpSpPr>
              <a:xfrm rot="16200000">
                <a:off x="1216138" y="4081325"/>
                <a:ext cx="1195344" cy="153152"/>
                <a:chOff x="3942055" y="7792185"/>
                <a:chExt cx="2283788" cy="292608"/>
              </a:xfrm>
              <a:grpFill/>
            </p:grpSpPr>
            <p:sp>
              <p:nvSpPr>
                <p:cNvPr id="137" name="Line 53">
                  <a:extLst>
                    <a:ext uri="{FF2B5EF4-FFF2-40B4-BE49-F238E27FC236}">
                      <a16:creationId xmlns="" xmlns:a16="http://schemas.microsoft.com/office/drawing/2014/main" id="{21180BCF-7633-4D40-80E5-9F23C3C3A92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6200000" flipV="1">
                  <a:off x="5016263" y="6864283"/>
                  <a:ext cx="0" cy="2148415"/>
                </a:xfrm>
                <a:prstGeom prst="line">
                  <a:avLst/>
                </a:prstGeom>
                <a:grpFill/>
                <a:ln w="19050" cap="flat" cmpd="sng">
                  <a:solidFill>
                    <a:schemeClr val="accent1"/>
                  </a:solidFill>
                  <a:prstDash val="solid"/>
                  <a:round/>
                  <a:headEnd/>
                  <a:tailEnd type="none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/>
                <a:lstStyle/>
                <a:p>
                  <a:pPr algn="ctr" defTabSz="457200"/>
                  <a:endParaRPr lang="en-US" sz="1200" b="1" dirty="0">
                    <a:solidFill>
                      <a:schemeClr val="accent1"/>
                    </a:solidFill>
                    <a:ea typeface="Arial Unicode MS" panose="020B0604020202020204" pitchFamily="34" charset="-128"/>
                    <a:cs typeface="Arial Unicode MS" panose="020B0604020202020204" pitchFamily="34" charset="-128"/>
                    <a:sym typeface="Helvetica" panose="020B0604020202020204" pitchFamily="34" charset="0"/>
                  </a:endParaRPr>
                </a:p>
              </p:txBody>
            </p:sp>
            <p:sp>
              <p:nvSpPr>
                <p:cNvPr id="138" name="AutoShape 58">
                  <a:extLst>
                    <a:ext uri="{FF2B5EF4-FFF2-40B4-BE49-F238E27FC236}">
                      <a16:creationId xmlns="" xmlns:a16="http://schemas.microsoft.com/office/drawing/2014/main" id="{5977169F-2934-48DE-9017-C24A5B865E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33235" y="7792185"/>
                  <a:ext cx="292608" cy="292608"/>
                </a:xfrm>
                <a:custGeom>
                  <a:avLst/>
                  <a:gdLst>
                    <a:gd name="T0" fmla="+- 0 10800 961"/>
                    <a:gd name="T1" fmla="*/ T0 w 19679"/>
                    <a:gd name="T2" fmla="+- 0 10800 961"/>
                    <a:gd name="T3" fmla="*/ 10800 h 19679"/>
                    <a:gd name="T4" fmla="+- 0 10800 961"/>
                    <a:gd name="T5" fmla="*/ T4 w 19679"/>
                    <a:gd name="T6" fmla="+- 0 10800 961"/>
                    <a:gd name="T7" fmla="*/ 10800 h 19679"/>
                    <a:gd name="T8" fmla="+- 0 10800 961"/>
                    <a:gd name="T9" fmla="*/ T8 w 19679"/>
                    <a:gd name="T10" fmla="+- 0 10800 961"/>
                    <a:gd name="T11" fmla="*/ 10800 h 19679"/>
                    <a:gd name="T12" fmla="+- 0 10800 961"/>
                    <a:gd name="T13" fmla="*/ T12 w 19679"/>
                    <a:gd name="T14" fmla="+- 0 10800 961"/>
                    <a:gd name="T15" fmla="*/ 10800 h 19679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19679" h="19679">
                      <a:moveTo>
                        <a:pt x="16796" y="2881"/>
                      </a:moveTo>
                      <a:cubicBezTo>
                        <a:pt x="20639" y="6724"/>
                        <a:pt x="20639" y="12953"/>
                        <a:pt x="16796" y="16796"/>
                      </a:cubicBezTo>
                      <a:cubicBezTo>
                        <a:pt x="12953" y="20639"/>
                        <a:pt x="6724" y="20639"/>
                        <a:pt x="2881" y="16796"/>
                      </a:cubicBezTo>
                      <a:cubicBezTo>
                        <a:pt x="-961" y="12953"/>
                        <a:pt x="-961" y="6724"/>
                        <a:pt x="2881" y="2881"/>
                      </a:cubicBezTo>
                      <a:cubicBezTo>
                        <a:pt x="6724" y="-961"/>
                        <a:pt x="12953" y="-961"/>
                        <a:pt x="16796" y="2881"/>
                      </a:cubicBezTo>
                    </a:path>
                  </a:pathLst>
                </a:custGeom>
                <a:grpFill/>
                <a:ln w="19050" cap="flat" cmpd="sng">
                  <a:solidFill>
                    <a:schemeClr val="accent1"/>
                  </a:solidFill>
                  <a:prstDash val="solid"/>
                  <a:round/>
                  <a:headEnd/>
                  <a:tailEnd type="none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/>
                <a:lstStyle/>
                <a:p>
                  <a:pPr algn="ctr" defTabSz="457200"/>
                  <a:endParaRPr lang="en-US" sz="1200" b="1" dirty="0">
                    <a:solidFill>
                      <a:schemeClr val="accent1"/>
                    </a:solidFill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  <p:sp>
            <p:nvSpPr>
              <p:cNvPr id="136" name="AutoShape 3">
                <a:extLst>
                  <a:ext uri="{FF2B5EF4-FFF2-40B4-BE49-F238E27FC236}">
                    <a16:creationId xmlns="" xmlns:a16="http://schemas.microsoft.com/office/drawing/2014/main" id="{E6E49E75-050C-45B7-94D9-F5F8367B63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3069" y="4471038"/>
                <a:ext cx="861481" cy="861481"/>
              </a:xfrm>
              <a:custGeom>
                <a:avLst/>
                <a:gdLst>
                  <a:gd name="T0" fmla="+- 0 10800 961"/>
                  <a:gd name="T1" fmla="*/ T0 w 19679"/>
                  <a:gd name="T2" fmla="+- 0 10800 961"/>
                  <a:gd name="T3" fmla="*/ 10800 h 19679"/>
                  <a:gd name="T4" fmla="+- 0 10800 961"/>
                  <a:gd name="T5" fmla="*/ T4 w 19679"/>
                  <a:gd name="T6" fmla="+- 0 10800 961"/>
                  <a:gd name="T7" fmla="*/ 10800 h 19679"/>
                  <a:gd name="T8" fmla="+- 0 10800 961"/>
                  <a:gd name="T9" fmla="*/ T8 w 19679"/>
                  <a:gd name="T10" fmla="+- 0 10800 961"/>
                  <a:gd name="T11" fmla="*/ 10800 h 19679"/>
                  <a:gd name="T12" fmla="+- 0 10800 961"/>
                  <a:gd name="T13" fmla="*/ T12 w 19679"/>
                  <a:gd name="T14" fmla="+- 0 10800 961"/>
                  <a:gd name="T15" fmla="*/ 10800 h 1967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9" y="6724"/>
                      <a:pt x="20639" y="12953"/>
                      <a:pt x="16796" y="16796"/>
                    </a:cubicBezTo>
                    <a:cubicBezTo>
                      <a:pt x="12953" y="20639"/>
                      <a:pt x="6724" y="20639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</a:path>
                </a:pathLst>
              </a:custGeom>
              <a:grpFill/>
              <a:ln w="19050" cap="flat" cmpd="sng">
                <a:solidFill>
                  <a:schemeClr val="accent1"/>
                </a:solidFill>
                <a:prstDash val="solid"/>
                <a:round/>
                <a:headEnd/>
                <a:tailEnd type="none"/>
              </a:ln>
              <a:effectLst/>
            </p:spPr>
            <p:txBody>
              <a:bodyPr lIns="0" tIns="0" rIns="0" bIns="0" anchor="ctr"/>
              <a:lstStyle/>
              <a:p>
                <a:pPr algn="ctr" defTabSz="457200"/>
                <a:r>
                  <a:rPr lang="en-US" sz="1200" b="1" dirty="0">
                    <a:solidFill>
                      <a:schemeClr val="accent1"/>
                    </a:solidFill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48 hours </a:t>
                </a:r>
              </a:p>
              <a:p>
                <a:pPr algn="ctr" defTabSz="457200"/>
                <a:r>
                  <a:rPr lang="en-US" sz="1200" b="1" dirty="0">
                    <a:solidFill>
                      <a:schemeClr val="accent1"/>
                    </a:solidFill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prior</a:t>
                </a:r>
              </a:p>
            </p:txBody>
          </p:sp>
        </p:grpSp>
        <p:grpSp>
          <p:nvGrpSpPr>
            <p:cNvPr id="101" name="Group 100">
              <a:extLst>
                <a:ext uri="{FF2B5EF4-FFF2-40B4-BE49-F238E27FC236}">
                  <a16:creationId xmlns="" xmlns:a16="http://schemas.microsoft.com/office/drawing/2014/main" id="{866D3DBB-CB59-4E5D-BC5D-92118F6EB197}"/>
                </a:ext>
              </a:extLst>
            </p:cNvPr>
            <p:cNvGrpSpPr/>
            <p:nvPr/>
          </p:nvGrpSpPr>
          <p:grpSpPr>
            <a:xfrm>
              <a:off x="5033484" y="1634569"/>
              <a:ext cx="861479" cy="1746110"/>
              <a:chOff x="7828729" y="1972257"/>
              <a:chExt cx="861479" cy="1746110"/>
            </a:xfrm>
            <a:solidFill>
              <a:schemeClr val="bg1"/>
            </a:solidFill>
          </p:grpSpPr>
          <p:grpSp>
            <p:nvGrpSpPr>
              <p:cNvPr id="131" name="Group 130">
                <a:extLst>
                  <a:ext uri="{FF2B5EF4-FFF2-40B4-BE49-F238E27FC236}">
                    <a16:creationId xmlns="" xmlns:a16="http://schemas.microsoft.com/office/drawing/2014/main" id="{B45D740E-DAE9-4D79-90E5-47969785E561}"/>
                  </a:ext>
                </a:extLst>
              </p:cNvPr>
              <p:cNvGrpSpPr/>
              <p:nvPr/>
            </p:nvGrpSpPr>
            <p:grpSpPr>
              <a:xfrm>
                <a:off x="8182911" y="2496562"/>
                <a:ext cx="153152" cy="1221805"/>
                <a:chOff x="14306802" y="5154401"/>
                <a:chExt cx="292608" cy="2334343"/>
              </a:xfrm>
              <a:grpFill/>
            </p:grpSpPr>
            <p:sp>
              <p:nvSpPr>
                <p:cNvPr id="133" name="Line 53">
                  <a:extLst>
                    <a:ext uri="{FF2B5EF4-FFF2-40B4-BE49-F238E27FC236}">
                      <a16:creationId xmlns="" xmlns:a16="http://schemas.microsoft.com/office/drawing/2014/main" id="{957D0E12-5170-4F94-B8F0-C193BD7D977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4453106" y="5154401"/>
                  <a:ext cx="0" cy="2148415"/>
                </a:xfrm>
                <a:prstGeom prst="line">
                  <a:avLst/>
                </a:prstGeom>
                <a:grpFill/>
                <a:ln w="19050" cap="flat" cmpd="sng">
                  <a:solidFill>
                    <a:schemeClr val="accent1"/>
                  </a:solidFill>
                  <a:prstDash val="solid"/>
                  <a:round/>
                  <a:headEnd/>
                  <a:tailEnd type="none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/>
                <a:lstStyle/>
                <a:p>
                  <a:pPr algn="ctr" defTabSz="457200"/>
                  <a:endParaRPr lang="en-US" sz="1200" b="1" dirty="0">
                    <a:solidFill>
                      <a:schemeClr val="accent1"/>
                    </a:solidFill>
                    <a:ea typeface="Arial Unicode MS" panose="020B0604020202020204" pitchFamily="34" charset="-128"/>
                    <a:cs typeface="Arial Unicode MS" panose="020B0604020202020204" pitchFamily="34" charset="-128"/>
                    <a:sym typeface="Helvetica" panose="020B0604020202020204" pitchFamily="34" charset="0"/>
                  </a:endParaRPr>
                </a:p>
              </p:txBody>
            </p:sp>
            <p:sp>
              <p:nvSpPr>
                <p:cNvPr id="134" name="AutoShape 58">
                  <a:extLst>
                    <a:ext uri="{FF2B5EF4-FFF2-40B4-BE49-F238E27FC236}">
                      <a16:creationId xmlns="" xmlns:a16="http://schemas.microsoft.com/office/drawing/2014/main" id="{59489430-3EF5-4E4C-9FF8-6C37F28DEA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14306802" y="7196136"/>
                  <a:ext cx="292608" cy="292608"/>
                </a:xfrm>
                <a:custGeom>
                  <a:avLst/>
                  <a:gdLst>
                    <a:gd name="T0" fmla="+- 0 10800 961"/>
                    <a:gd name="T1" fmla="*/ T0 w 19679"/>
                    <a:gd name="T2" fmla="+- 0 10800 961"/>
                    <a:gd name="T3" fmla="*/ 10800 h 19679"/>
                    <a:gd name="T4" fmla="+- 0 10800 961"/>
                    <a:gd name="T5" fmla="*/ T4 w 19679"/>
                    <a:gd name="T6" fmla="+- 0 10800 961"/>
                    <a:gd name="T7" fmla="*/ 10800 h 19679"/>
                    <a:gd name="T8" fmla="+- 0 10800 961"/>
                    <a:gd name="T9" fmla="*/ T8 w 19679"/>
                    <a:gd name="T10" fmla="+- 0 10800 961"/>
                    <a:gd name="T11" fmla="*/ 10800 h 19679"/>
                    <a:gd name="T12" fmla="+- 0 10800 961"/>
                    <a:gd name="T13" fmla="*/ T12 w 19679"/>
                    <a:gd name="T14" fmla="+- 0 10800 961"/>
                    <a:gd name="T15" fmla="*/ 10800 h 19679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19679" h="19679">
                      <a:moveTo>
                        <a:pt x="16796" y="2881"/>
                      </a:moveTo>
                      <a:cubicBezTo>
                        <a:pt x="20639" y="6724"/>
                        <a:pt x="20639" y="12953"/>
                        <a:pt x="16796" y="16796"/>
                      </a:cubicBezTo>
                      <a:cubicBezTo>
                        <a:pt x="12953" y="20639"/>
                        <a:pt x="6724" y="20639"/>
                        <a:pt x="2881" y="16796"/>
                      </a:cubicBezTo>
                      <a:cubicBezTo>
                        <a:pt x="-961" y="12953"/>
                        <a:pt x="-961" y="6724"/>
                        <a:pt x="2881" y="2881"/>
                      </a:cubicBezTo>
                      <a:cubicBezTo>
                        <a:pt x="6724" y="-961"/>
                        <a:pt x="12953" y="-961"/>
                        <a:pt x="16796" y="2881"/>
                      </a:cubicBezTo>
                    </a:path>
                  </a:pathLst>
                </a:custGeom>
                <a:grpFill/>
                <a:ln w="19050" cap="flat" cmpd="sng">
                  <a:solidFill>
                    <a:schemeClr val="accent1"/>
                  </a:solidFill>
                  <a:prstDash val="solid"/>
                  <a:round/>
                  <a:headEnd/>
                  <a:tailEnd type="none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/>
                <a:lstStyle/>
                <a:p>
                  <a:pPr algn="ctr" defTabSz="457200"/>
                  <a:endParaRPr lang="en-US" sz="1200" b="1" dirty="0">
                    <a:solidFill>
                      <a:schemeClr val="accent1"/>
                    </a:solidFill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  <p:sp>
            <p:nvSpPr>
              <p:cNvPr id="132" name="AutoShape 3">
                <a:extLst>
                  <a:ext uri="{FF2B5EF4-FFF2-40B4-BE49-F238E27FC236}">
                    <a16:creationId xmlns="" xmlns:a16="http://schemas.microsoft.com/office/drawing/2014/main" id="{DCB6583E-4302-4A46-B084-FA87BB8C65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28729" y="1972257"/>
                <a:ext cx="861479" cy="861482"/>
              </a:xfrm>
              <a:custGeom>
                <a:avLst/>
                <a:gdLst>
                  <a:gd name="T0" fmla="+- 0 10800 961"/>
                  <a:gd name="T1" fmla="*/ T0 w 19679"/>
                  <a:gd name="T2" fmla="+- 0 10800 961"/>
                  <a:gd name="T3" fmla="*/ 10800 h 19679"/>
                  <a:gd name="T4" fmla="+- 0 10800 961"/>
                  <a:gd name="T5" fmla="*/ T4 w 19679"/>
                  <a:gd name="T6" fmla="+- 0 10800 961"/>
                  <a:gd name="T7" fmla="*/ 10800 h 19679"/>
                  <a:gd name="T8" fmla="+- 0 10800 961"/>
                  <a:gd name="T9" fmla="*/ T8 w 19679"/>
                  <a:gd name="T10" fmla="+- 0 10800 961"/>
                  <a:gd name="T11" fmla="*/ 10800 h 19679"/>
                  <a:gd name="T12" fmla="+- 0 10800 961"/>
                  <a:gd name="T13" fmla="*/ T12 w 19679"/>
                  <a:gd name="T14" fmla="+- 0 10800 961"/>
                  <a:gd name="T15" fmla="*/ 10800 h 1967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9" y="6724"/>
                      <a:pt x="20639" y="12953"/>
                      <a:pt x="16796" y="16796"/>
                    </a:cubicBezTo>
                    <a:cubicBezTo>
                      <a:pt x="12953" y="20639"/>
                      <a:pt x="6724" y="20639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</a:path>
                </a:pathLst>
              </a:custGeom>
              <a:solidFill>
                <a:srgbClr val="FFFF00"/>
              </a:solidFill>
              <a:ln w="19050" cap="flat" cmpd="sng">
                <a:solidFill>
                  <a:schemeClr val="accent1"/>
                </a:solidFill>
                <a:prstDash val="solid"/>
                <a:round/>
                <a:headEnd/>
                <a:tailEnd type="none"/>
              </a:ln>
              <a:effectLst/>
            </p:spPr>
            <p:txBody>
              <a:bodyPr lIns="0" tIns="0" rIns="0" bIns="0" anchor="ctr"/>
              <a:lstStyle/>
              <a:p>
                <a:pPr algn="ctr" defTabSz="457200"/>
                <a:r>
                  <a:rPr lang="en-US" sz="1200" b="1" dirty="0">
                    <a:solidFill>
                      <a:schemeClr val="accent1"/>
                    </a:solidFill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New case</a:t>
                </a:r>
              </a:p>
              <a:p>
                <a:pPr algn="ctr" defTabSz="457200"/>
                <a:r>
                  <a:rPr lang="en-US" sz="1200" b="1" dirty="0">
                    <a:solidFill>
                      <a:schemeClr val="accent1"/>
                    </a:solidFill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COVID-19</a:t>
                </a:r>
              </a:p>
            </p:txBody>
          </p:sp>
        </p:grpSp>
        <p:sp>
          <p:nvSpPr>
            <p:cNvPr id="102" name="Rectangle 101">
              <a:extLst>
                <a:ext uri="{FF2B5EF4-FFF2-40B4-BE49-F238E27FC236}">
                  <a16:creationId xmlns="" xmlns:a16="http://schemas.microsoft.com/office/drawing/2014/main" id="{92A53DDE-6E4F-4319-B0B6-A8EB8567AB2A}"/>
                </a:ext>
              </a:extLst>
            </p:cNvPr>
            <p:cNvSpPr/>
            <p:nvPr/>
          </p:nvSpPr>
          <p:spPr>
            <a:xfrm>
              <a:off x="3988811" y="3518344"/>
              <a:ext cx="1632972" cy="21544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262626"/>
                  </a:solidFill>
                </a:rPr>
                <a:t>I</a:t>
              </a:r>
              <a:r>
                <a:rPr lang="en-AU" sz="1400" dirty="0" err="1">
                  <a:solidFill>
                    <a:srgbClr val="262626"/>
                  </a:solidFill>
                </a:rPr>
                <a:t>nfectious</a:t>
              </a:r>
              <a:r>
                <a:rPr lang="en-AU" sz="1400" dirty="0">
                  <a:solidFill>
                    <a:srgbClr val="262626"/>
                  </a:solidFill>
                </a:rPr>
                <a:t> period</a:t>
              </a:r>
              <a:endParaRPr lang="en-AU" sz="1400" dirty="0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="" xmlns:a16="http://schemas.microsoft.com/office/drawing/2014/main" id="{9E1FE242-B574-49AC-A502-074161FF0208}"/>
                </a:ext>
              </a:extLst>
            </p:cNvPr>
            <p:cNvSpPr/>
            <p:nvPr/>
          </p:nvSpPr>
          <p:spPr>
            <a:xfrm>
              <a:off x="1857499" y="2681610"/>
              <a:ext cx="1618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AU" sz="1400" dirty="0">
                  <a:solidFill>
                    <a:srgbClr val="262626"/>
                  </a:solidFill>
                  <a:highlight>
                    <a:srgbClr val="FFFF00"/>
                  </a:highlight>
                </a:rPr>
                <a:t>Infection source ?</a:t>
              </a:r>
              <a:endParaRPr lang="en-AU" sz="1400" dirty="0">
                <a:highlight>
                  <a:srgbClr val="FFFF00"/>
                </a:highlight>
              </a:endParaRPr>
            </a:p>
          </p:txBody>
        </p:sp>
        <p:grpSp>
          <p:nvGrpSpPr>
            <p:cNvPr id="104" name="Group 103">
              <a:extLst>
                <a:ext uri="{FF2B5EF4-FFF2-40B4-BE49-F238E27FC236}">
                  <a16:creationId xmlns="" xmlns:a16="http://schemas.microsoft.com/office/drawing/2014/main" id="{95FBED6E-4B9B-4551-A79F-C3751346203D}"/>
                </a:ext>
              </a:extLst>
            </p:cNvPr>
            <p:cNvGrpSpPr/>
            <p:nvPr/>
          </p:nvGrpSpPr>
          <p:grpSpPr>
            <a:xfrm>
              <a:off x="5306663" y="1017566"/>
              <a:ext cx="315119" cy="539750"/>
              <a:chOff x="7788276" y="5135563"/>
              <a:chExt cx="630237" cy="1079500"/>
            </a:xfrm>
            <a:solidFill>
              <a:schemeClr val="accent1"/>
            </a:solidFill>
          </p:grpSpPr>
          <p:sp>
            <p:nvSpPr>
              <p:cNvPr id="129" name="AutoShape 99">
                <a:extLst>
                  <a:ext uri="{FF2B5EF4-FFF2-40B4-BE49-F238E27FC236}">
                    <a16:creationId xmlns="" xmlns:a16="http://schemas.microsoft.com/office/drawing/2014/main" id="{5BF111A3-21E7-48DA-B09A-09DCFB6CF5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80363" y="5135563"/>
                <a:ext cx="246063" cy="246063"/>
              </a:xfrm>
              <a:custGeom>
                <a:avLst/>
                <a:gdLst>
                  <a:gd name="T0" fmla="+- 0 10800 8"/>
                  <a:gd name="T1" fmla="*/ T0 w 21585"/>
                  <a:gd name="T2" fmla="*/ 10798 h 21597"/>
                  <a:gd name="T3" fmla="+- 0 10800 8"/>
                  <a:gd name="T4" fmla="*/ T3 w 21585"/>
                  <a:gd name="T5" fmla="*/ 10798 h 21597"/>
                  <a:gd name="T6" fmla="+- 0 10800 8"/>
                  <a:gd name="T7" fmla="*/ T6 w 21585"/>
                  <a:gd name="T8" fmla="*/ 10798 h 21597"/>
                  <a:gd name="T9" fmla="+- 0 10800 8"/>
                  <a:gd name="T10" fmla="*/ T9 w 21585"/>
                  <a:gd name="T11" fmla="*/ 10798 h 21597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585" h="21597">
                    <a:moveTo>
                      <a:pt x="10712" y="21596"/>
                    </a:moveTo>
                    <a:cubicBezTo>
                      <a:pt x="4759" y="21590"/>
                      <a:pt x="-8" y="16750"/>
                      <a:pt x="-1" y="10728"/>
                    </a:cubicBezTo>
                    <a:cubicBezTo>
                      <a:pt x="19" y="4811"/>
                      <a:pt x="4844" y="0"/>
                      <a:pt x="10750" y="0"/>
                    </a:cubicBezTo>
                    <a:cubicBezTo>
                      <a:pt x="16728" y="0"/>
                      <a:pt x="21561" y="4808"/>
                      <a:pt x="21584" y="10770"/>
                    </a:cubicBezTo>
                    <a:cubicBezTo>
                      <a:pt x="21592" y="16788"/>
                      <a:pt x="16762" y="21600"/>
                      <a:pt x="10712" y="21596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>
                <a:lvl1pPr defTabSz="457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1pPr>
                <a:lvl2pPr defTabSz="457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2pPr>
                <a:lvl3pPr defTabSz="457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3pPr>
                <a:lvl4pPr defTabSz="457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4pPr>
                <a:lvl5pPr defTabSz="457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5pPr>
                <a:lvl6pPr marL="18288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6pPr>
                <a:lvl7pPr marL="22860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7pPr>
                <a:lvl8pPr marL="27432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8pPr>
                <a:lvl9pPr marL="32004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9pPr>
              </a:lstStyle>
              <a:p>
                <a:pPr algn="ctr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  <p:sp>
            <p:nvSpPr>
              <p:cNvPr id="130" name="AutoShape 100">
                <a:extLst>
                  <a:ext uri="{FF2B5EF4-FFF2-40B4-BE49-F238E27FC236}">
                    <a16:creationId xmlns="" xmlns:a16="http://schemas.microsoft.com/office/drawing/2014/main" id="{4678A911-618A-4A2E-BB95-B50ED51811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88276" y="5387976"/>
                <a:ext cx="630237" cy="827087"/>
              </a:xfrm>
              <a:custGeom>
                <a:avLst/>
                <a:gdLst>
                  <a:gd name="T0" fmla="+- 0 10781 89"/>
                  <a:gd name="T1" fmla="*/ T0 w 21385"/>
                  <a:gd name="T2" fmla="+- 0 10714 1"/>
                  <a:gd name="T3" fmla="*/ 10714 h 21426"/>
                  <a:gd name="T4" fmla="+- 0 10781 89"/>
                  <a:gd name="T5" fmla="*/ T4 w 21385"/>
                  <a:gd name="T6" fmla="+- 0 10714 1"/>
                  <a:gd name="T7" fmla="*/ 10714 h 21426"/>
                  <a:gd name="T8" fmla="+- 0 10781 89"/>
                  <a:gd name="T9" fmla="*/ T8 w 21385"/>
                  <a:gd name="T10" fmla="+- 0 10714 1"/>
                  <a:gd name="T11" fmla="*/ 10714 h 21426"/>
                  <a:gd name="T12" fmla="+- 0 10781 89"/>
                  <a:gd name="T13" fmla="*/ T12 w 21385"/>
                  <a:gd name="T14" fmla="+- 0 10714 1"/>
                  <a:gd name="T15" fmla="*/ 10714 h 2142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385" h="21426">
                    <a:moveTo>
                      <a:pt x="15662" y="4699"/>
                    </a:moveTo>
                    <a:cubicBezTo>
                      <a:pt x="15662" y="4907"/>
                      <a:pt x="15662" y="5035"/>
                      <a:pt x="15662" y="5165"/>
                    </a:cubicBezTo>
                    <a:cubicBezTo>
                      <a:pt x="15662" y="10027"/>
                      <a:pt x="15662" y="14888"/>
                      <a:pt x="15661" y="19750"/>
                    </a:cubicBezTo>
                    <a:cubicBezTo>
                      <a:pt x="15661" y="20600"/>
                      <a:pt x="15026" y="21230"/>
                      <a:pt x="14016" y="21388"/>
                    </a:cubicBezTo>
                    <a:cubicBezTo>
                      <a:pt x="12662" y="21598"/>
                      <a:pt x="11507" y="20842"/>
                      <a:pt x="11504" y="19726"/>
                    </a:cubicBezTo>
                    <a:cubicBezTo>
                      <a:pt x="11501" y="17635"/>
                      <a:pt x="11504" y="15544"/>
                      <a:pt x="11504" y="13455"/>
                    </a:cubicBezTo>
                    <a:cubicBezTo>
                      <a:pt x="11504" y="12787"/>
                      <a:pt x="11504" y="12122"/>
                      <a:pt x="11504" y="11441"/>
                    </a:cubicBezTo>
                    <a:cubicBezTo>
                      <a:pt x="11033" y="11441"/>
                      <a:pt x="10605" y="11441"/>
                      <a:pt x="10113" y="11441"/>
                    </a:cubicBezTo>
                    <a:cubicBezTo>
                      <a:pt x="10113" y="11555"/>
                      <a:pt x="10113" y="11674"/>
                      <a:pt x="10113" y="11790"/>
                    </a:cubicBezTo>
                    <a:cubicBezTo>
                      <a:pt x="10113" y="14437"/>
                      <a:pt x="10089" y="17084"/>
                      <a:pt x="10128" y="19730"/>
                    </a:cubicBezTo>
                    <a:cubicBezTo>
                      <a:pt x="10138" y="20561"/>
                      <a:pt x="9379" y="21408"/>
                      <a:pt x="8052" y="21425"/>
                    </a:cubicBezTo>
                    <a:cubicBezTo>
                      <a:pt x="6868" y="21441"/>
                      <a:pt x="5970" y="20718"/>
                      <a:pt x="5970" y="19742"/>
                    </a:cubicBezTo>
                    <a:cubicBezTo>
                      <a:pt x="5970" y="15797"/>
                      <a:pt x="5978" y="11853"/>
                      <a:pt x="5982" y="7908"/>
                    </a:cubicBezTo>
                    <a:cubicBezTo>
                      <a:pt x="5984" y="6807"/>
                      <a:pt x="5982" y="5704"/>
                      <a:pt x="5982" y="4603"/>
                    </a:cubicBezTo>
                    <a:cubicBezTo>
                      <a:pt x="5982" y="4565"/>
                      <a:pt x="5974" y="4528"/>
                      <a:pt x="5970" y="4491"/>
                    </a:cubicBezTo>
                    <a:cubicBezTo>
                      <a:pt x="5926" y="4476"/>
                      <a:pt x="5883" y="4462"/>
                      <a:pt x="5842" y="4448"/>
                    </a:cubicBezTo>
                    <a:cubicBezTo>
                      <a:pt x="5366" y="5094"/>
                      <a:pt x="4851" y="5727"/>
                      <a:pt x="4424" y="6392"/>
                    </a:cubicBezTo>
                    <a:cubicBezTo>
                      <a:pt x="3761" y="7423"/>
                      <a:pt x="3360" y="8522"/>
                      <a:pt x="3135" y="9658"/>
                    </a:cubicBezTo>
                    <a:cubicBezTo>
                      <a:pt x="2953" y="10575"/>
                      <a:pt x="2063" y="11061"/>
                      <a:pt x="1046" y="10802"/>
                    </a:cubicBezTo>
                    <a:cubicBezTo>
                      <a:pt x="381" y="10631"/>
                      <a:pt x="-89" y="10101"/>
                      <a:pt x="14" y="9573"/>
                    </a:cubicBezTo>
                    <a:cubicBezTo>
                      <a:pt x="670" y="6163"/>
                      <a:pt x="2526" y="3235"/>
                      <a:pt x="5982" y="955"/>
                    </a:cubicBezTo>
                    <a:cubicBezTo>
                      <a:pt x="6639" y="522"/>
                      <a:pt x="7342" y="144"/>
                      <a:pt x="8226" y="32"/>
                    </a:cubicBezTo>
                    <a:cubicBezTo>
                      <a:pt x="8361" y="15"/>
                      <a:pt x="8497" y="3"/>
                      <a:pt x="8631" y="3"/>
                    </a:cubicBezTo>
                    <a:cubicBezTo>
                      <a:pt x="10087" y="-1"/>
                      <a:pt x="11546" y="-1"/>
                      <a:pt x="13003" y="1"/>
                    </a:cubicBezTo>
                    <a:cubicBezTo>
                      <a:pt x="13616" y="3"/>
                      <a:pt x="14178" y="142"/>
                      <a:pt x="14651" y="441"/>
                    </a:cubicBezTo>
                    <a:cubicBezTo>
                      <a:pt x="16025" y="1312"/>
                      <a:pt x="17294" y="2258"/>
                      <a:pt x="18308" y="3392"/>
                    </a:cubicBezTo>
                    <a:cubicBezTo>
                      <a:pt x="19944" y="5217"/>
                      <a:pt x="20930" y="7234"/>
                      <a:pt x="21360" y="9410"/>
                    </a:cubicBezTo>
                    <a:cubicBezTo>
                      <a:pt x="21510" y="10169"/>
                      <a:pt x="20958" y="10761"/>
                      <a:pt x="20049" y="10858"/>
                    </a:cubicBezTo>
                    <a:cubicBezTo>
                      <a:pt x="19154" y="10954"/>
                      <a:pt x="18442" y="10489"/>
                      <a:pt x="18287" y="9725"/>
                    </a:cubicBezTo>
                    <a:cubicBezTo>
                      <a:pt x="17946" y="8048"/>
                      <a:pt x="17220" y="6479"/>
                      <a:pt x="16016" y="5043"/>
                    </a:cubicBezTo>
                    <a:cubicBezTo>
                      <a:pt x="15957" y="4974"/>
                      <a:pt x="15901" y="4904"/>
                      <a:pt x="15839" y="4838"/>
                    </a:cubicBezTo>
                    <a:cubicBezTo>
                      <a:pt x="15816" y="4812"/>
                      <a:pt x="15784" y="4794"/>
                      <a:pt x="15662" y="46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>
                <a:lvl1pPr defTabSz="457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1pPr>
                <a:lvl2pPr defTabSz="457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2pPr>
                <a:lvl3pPr defTabSz="457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3pPr>
                <a:lvl4pPr defTabSz="457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4pPr>
                <a:lvl5pPr defTabSz="457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5pPr>
                <a:lvl6pPr marL="18288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6pPr>
                <a:lvl7pPr marL="22860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7pPr>
                <a:lvl8pPr marL="27432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8pPr>
                <a:lvl9pPr marL="32004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9pPr>
              </a:lstStyle>
              <a:p>
                <a:pPr algn="ctr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</p:grpSp>
        <p:grpSp>
          <p:nvGrpSpPr>
            <p:cNvPr id="105" name="Group 104">
              <a:extLst>
                <a:ext uri="{FF2B5EF4-FFF2-40B4-BE49-F238E27FC236}">
                  <a16:creationId xmlns="" xmlns:a16="http://schemas.microsoft.com/office/drawing/2014/main" id="{178B4583-71D4-452F-AF5B-CD0D32AB37F0}"/>
                </a:ext>
              </a:extLst>
            </p:cNvPr>
            <p:cNvGrpSpPr/>
            <p:nvPr/>
          </p:nvGrpSpPr>
          <p:grpSpPr>
            <a:xfrm>
              <a:off x="2483451" y="1913738"/>
              <a:ext cx="315119" cy="539750"/>
              <a:chOff x="7788276" y="5135563"/>
              <a:chExt cx="630237" cy="1079500"/>
            </a:xfrm>
            <a:solidFill>
              <a:schemeClr val="accent1"/>
            </a:solidFill>
          </p:grpSpPr>
          <p:sp>
            <p:nvSpPr>
              <p:cNvPr id="127" name="AutoShape 99">
                <a:extLst>
                  <a:ext uri="{FF2B5EF4-FFF2-40B4-BE49-F238E27FC236}">
                    <a16:creationId xmlns="" xmlns:a16="http://schemas.microsoft.com/office/drawing/2014/main" id="{D7763FA0-E344-4593-89D0-39E09733F3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80363" y="5135563"/>
                <a:ext cx="246063" cy="246063"/>
              </a:xfrm>
              <a:custGeom>
                <a:avLst/>
                <a:gdLst>
                  <a:gd name="T0" fmla="+- 0 10800 8"/>
                  <a:gd name="T1" fmla="*/ T0 w 21585"/>
                  <a:gd name="T2" fmla="*/ 10798 h 21597"/>
                  <a:gd name="T3" fmla="+- 0 10800 8"/>
                  <a:gd name="T4" fmla="*/ T3 w 21585"/>
                  <a:gd name="T5" fmla="*/ 10798 h 21597"/>
                  <a:gd name="T6" fmla="+- 0 10800 8"/>
                  <a:gd name="T7" fmla="*/ T6 w 21585"/>
                  <a:gd name="T8" fmla="*/ 10798 h 21597"/>
                  <a:gd name="T9" fmla="+- 0 10800 8"/>
                  <a:gd name="T10" fmla="*/ T9 w 21585"/>
                  <a:gd name="T11" fmla="*/ 10798 h 21597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585" h="21597">
                    <a:moveTo>
                      <a:pt x="10712" y="21596"/>
                    </a:moveTo>
                    <a:cubicBezTo>
                      <a:pt x="4759" y="21590"/>
                      <a:pt x="-8" y="16750"/>
                      <a:pt x="-1" y="10728"/>
                    </a:cubicBezTo>
                    <a:cubicBezTo>
                      <a:pt x="19" y="4811"/>
                      <a:pt x="4844" y="0"/>
                      <a:pt x="10750" y="0"/>
                    </a:cubicBezTo>
                    <a:cubicBezTo>
                      <a:pt x="16728" y="0"/>
                      <a:pt x="21561" y="4808"/>
                      <a:pt x="21584" y="10770"/>
                    </a:cubicBezTo>
                    <a:cubicBezTo>
                      <a:pt x="21592" y="16788"/>
                      <a:pt x="16762" y="21600"/>
                      <a:pt x="10712" y="21596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>
                <a:lvl1pPr defTabSz="457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1pPr>
                <a:lvl2pPr defTabSz="457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2pPr>
                <a:lvl3pPr defTabSz="457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3pPr>
                <a:lvl4pPr defTabSz="457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4pPr>
                <a:lvl5pPr defTabSz="457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5pPr>
                <a:lvl6pPr marL="18288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6pPr>
                <a:lvl7pPr marL="22860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7pPr>
                <a:lvl8pPr marL="27432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8pPr>
                <a:lvl9pPr marL="32004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9pPr>
              </a:lstStyle>
              <a:p>
                <a:pPr algn="ctr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  <p:sp>
            <p:nvSpPr>
              <p:cNvPr id="128" name="AutoShape 100">
                <a:extLst>
                  <a:ext uri="{FF2B5EF4-FFF2-40B4-BE49-F238E27FC236}">
                    <a16:creationId xmlns="" xmlns:a16="http://schemas.microsoft.com/office/drawing/2014/main" id="{F987213A-3CED-4B3C-90D5-41BBE0C05A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88276" y="5387976"/>
                <a:ext cx="630237" cy="827087"/>
              </a:xfrm>
              <a:custGeom>
                <a:avLst/>
                <a:gdLst>
                  <a:gd name="T0" fmla="+- 0 10781 89"/>
                  <a:gd name="T1" fmla="*/ T0 w 21385"/>
                  <a:gd name="T2" fmla="+- 0 10714 1"/>
                  <a:gd name="T3" fmla="*/ 10714 h 21426"/>
                  <a:gd name="T4" fmla="+- 0 10781 89"/>
                  <a:gd name="T5" fmla="*/ T4 w 21385"/>
                  <a:gd name="T6" fmla="+- 0 10714 1"/>
                  <a:gd name="T7" fmla="*/ 10714 h 21426"/>
                  <a:gd name="T8" fmla="+- 0 10781 89"/>
                  <a:gd name="T9" fmla="*/ T8 w 21385"/>
                  <a:gd name="T10" fmla="+- 0 10714 1"/>
                  <a:gd name="T11" fmla="*/ 10714 h 21426"/>
                  <a:gd name="T12" fmla="+- 0 10781 89"/>
                  <a:gd name="T13" fmla="*/ T12 w 21385"/>
                  <a:gd name="T14" fmla="+- 0 10714 1"/>
                  <a:gd name="T15" fmla="*/ 10714 h 2142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385" h="21426">
                    <a:moveTo>
                      <a:pt x="15662" y="4699"/>
                    </a:moveTo>
                    <a:cubicBezTo>
                      <a:pt x="15662" y="4907"/>
                      <a:pt x="15662" y="5035"/>
                      <a:pt x="15662" y="5165"/>
                    </a:cubicBezTo>
                    <a:cubicBezTo>
                      <a:pt x="15662" y="10027"/>
                      <a:pt x="15662" y="14888"/>
                      <a:pt x="15661" y="19750"/>
                    </a:cubicBezTo>
                    <a:cubicBezTo>
                      <a:pt x="15661" y="20600"/>
                      <a:pt x="15026" y="21230"/>
                      <a:pt x="14016" y="21388"/>
                    </a:cubicBezTo>
                    <a:cubicBezTo>
                      <a:pt x="12662" y="21598"/>
                      <a:pt x="11507" y="20842"/>
                      <a:pt x="11504" y="19726"/>
                    </a:cubicBezTo>
                    <a:cubicBezTo>
                      <a:pt x="11501" y="17635"/>
                      <a:pt x="11504" y="15544"/>
                      <a:pt x="11504" y="13455"/>
                    </a:cubicBezTo>
                    <a:cubicBezTo>
                      <a:pt x="11504" y="12787"/>
                      <a:pt x="11504" y="12122"/>
                      <a:pt x="11504" y="11441"/>
                    </a:cubicBezTo>
                    <a:cubicBezTo>
                      <a:pt x="11033" y="11441"/>
                      <a:pt x="10605" y="11441"/>
                      <a:pt x="10113" y="11441"/>
                    </a:cubicBezTo>
                    <a:cubicBezTo>
                      <a:pt x="10113" y="11555"/>
                      <a:pt x="10113" y="11674"/>
                      <a:pt x="10113" y="11790"/>
                    </a:cubicBezTo>
                    <a:cubicBezTo>
                      <a:pt x="10113" y="14437"/>
                      <a:pt x="10089" y="17084"/>
                      <a:pt x="10128" y="19730"/>
                    </a:cubicBezTo>
                    <a:cubicBezTo>
                      <a:pt x="10138" y="20561"/>
                      <a:pt x="9379" y="21408"/>
                      <a:pt x="8052" y="21425"/>
                    </a:cubicBezTo>
                    <a:cubicBezTo>
                      <a:pt x="6868" y="21441"/>
                      <a:pt x="5970" y="20718"/>
                      <a:pt x="5970" y="19742"/>
                    </a:cubicBezTo>
                    <a:cubicBezTo>
                      <a:pt x="5970" y="15797"/>
                      <a:pt x="5978" y="11853"/>
                      <a:pt x="5982" y="7908"/>
                    </a:cubicBezTo>
                    <a:cubicBezTo>
                      <a:pt x="5984" y="6807"/>
                      <a:pt x="5982" y="5704"/>
                      <a:pt x="5982" y="4603"/>
                    </a:cubicBezTo>
                    <a:cubicBezTo>
                      <a:pt x="5982" y="4565"/>
                      <a:pt x="5974" y="4528"/>
                      <a:pt x="5970" y="4491"/>
                    </a:cubicBezTo>
                    <a:cubicBezTo>
                      <a:pt x="5926" y="4476"/>
                      <a:pt x="5883" y="4462"/>
                      <a:pt x="5842" y="4448"/>
                    </a:cubicBezTo>
                    <a:cubicBezTo>
                      <a:pt x="5366" y="5094"/>
                      <a:pt x="4851" y="5727"/>
                      <a:pt x="4424" y="6392"/>
                    </a:cubicBezTo>
                    <a:cubicBezTo>
                      <a:pt x="3761" y="7423"/>
                      <a:pt x="3360" y="8522"/>
                      <a:pt x="3135" y="9658"/>
                    </a:cubicBezTo>
                    <a:cubicBezTo>
                      <a:pt x="2953" y="10575"/>
                      <a:pt x="2063" y="11061"/>
                      <a:pt x="1046" y="10802"/>
                    </a:cubicBezTo>
                    <a:cubicBezTo>
                      <a:pt x="381" y="10631"/>
                      <a:pt x="-89" y="10101"/>
                      <a:pt x="14" y="9573"/>
                    </a:cubicBezTo>
                    <a:cubicBezTo>
                      <a:pt x="670" y="6163"/>
                      <a:pt x="2526" y="3235"/>
                      <a:pt x="5982" y="955"/>
                    </a:cubicBezTo>
                    <a:cubicBezTo>
                      <a:pt x="6639" y="522"/>
                      <a:pt x="7342" y="144"/>
                      <a:pt x="8226" y="32"/>
                    </a:cubicBezTo>
                    <a:cubicBezTo>
                      <a:pt x="8361" y="15"/>
                      <a:pt x="8497" y="3"/>
                      <a:pt x="8631" y="3"/>
                    </a:cubicBezTo>
                    <a:cubicBezTo>
                      <a:pt x="10087" y="-1"/>
                      <a:pt x="11546" y="-1"/>
                      <a:pt x="13003" y="1"/>
                    </a:cubicBezTo>
                    <a:cubicBezTo>
                      <a:pt x="13616" y="3"/>
                      <a:pt x="14178" y="142"/>
                      <a:pt x="14651" y="441"/>
                    </a:cubicBezTo>
                    <a:cubicBezTo>
                      <a:pt x="16025" y="1312"/>
                      <a:pt x="17294" y="2258"/>
                      <a:pt x="18308" y="3392"/>
                    </a:cubicBezTo>
                    <a:cubicBezTo>
                      <a:pt x="19944" y="5217"/>
                      <a:pt x="20930" y="7234"/>
                      <a:pt x="21360" y="9410"/>
                    </a:cubicBezTo>
                    <a:cubicBezTo>
                      <a:pt x="21510" y="10169"/>
                      <a:pt x="20958" y="10761"/>
                      <a:pt x="20049" y="10858"/>
                    </a:cubicBezTo>
                    <a:cubicBezTo>
                      <a:pt x="19154" y="10954"/>
                      <a:pt x="18442" y="10489"/>
                      <a:pt x="18287" y="9725"/>
                    </a:cubicBezTo>
                    <a:cubicBezTo>
                      <a:pt x="17946" y="8048"/>
                      <a:pt x="17220" y="6479"/>
                      <a:pt x="16016" y="5043"/>
                    </a:cubicBezTo>
                    <a:cubicBezTo>
                      <a:pt x="15957" y="4974"/>
                      <a:pt x="15901" y="4904"/>
                      <a:pt x="15839" y="4838"/>
                    </a:cubicBezTo>
                    <a:cubicBezTo>
                      <a:pt x="15816" y="4812"/>
                      <a:pt x="15784" y="4794"/>
                      <a:pt x="15662" y="46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>
                <a:lvl1pPr defTabSz="457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1pPr>
                <a:lvl2pPr defTabSz="457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2pPr>
                <a:lvl3pPr defTabSz="457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3pPr>
                <a:lvl4pPr defTabSz="457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4pPr>
                <a:lvl5pPr defTabSz="457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5pPr>
                <a:lvl6pPr marL="18288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6pPr>
                <a:lvl7pPr marL="22860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7pPr>
                <a:lvl8pPr marL="27432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8pPr>
                <a:lvl9pPr marL="32004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9pPr>
              </a:lstStyle>
              <a:p>
                <a:pPr algn="ctr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</p:grpSp>
        <p:grpSp>
          <p:nvGrpSpPr>
            <p:cNvPr id="106" name="Group 105">
              <a:extLst>
                <a:ext uri="{FF2B5EF4-FFF2-40B4-BE49-F238E27FC236}">
                  <a16:creationId xmlns="" xmlns:a16="http://schemas.microsoft.com/office/drawing/2014/main" id="{D076A6C3-C3BC-4E31-B7BF-13E7265515E7}"/>
                </a:ext>
              </a:extLst>
            </p:cNvPr>
            <p:cNvGrpSpPr/>
            <p:nvPr/>
          </p:nvGrpSpPr>
          <p:grpSpPr>
            <a:xfrm>
              <a:off x="4115463" y="5092797"/>
              <a:ext cx="315119" cy="539750"/>
              <a:chOff x="7788276" y="5135563"/>
              <a:chExt cx="630237" cy="1079500"/>
            </a:xfrm>
            <a:solidFill>
              <a:srgbClr val="C4C4C4"/>
            </a:solidFill>
          </p:grpSpPr>
          <p:sp>
            <p:nvSpPr>
              <p:cNvPr id="125" name="AutoShape 99">
                <a:extLst>
                  <a:ext uri="{FF2B5EF4-FFF2-40B4-BE49-F238E27FC236}">
                    <a16:creationId xmlns="" xmlns:a16="http://schemas.microsoft.com/office/drawing/2014/main" id="{78A088C6-537B-4128-A5D2-AAB74DAF2C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80363" y="5135563"/>
                <a:ext cx="246063" cy="246063"/>
              </a:xfrm>
              <a:custGeom>
                <a:avLst/>
                <a:gdLst>
                  <a:gd name="T0" fmla="+- 0 10800 8"/>
                  <a:gd name="T1" fmla="*/ T0 w 21585"/>
                  <a:gd name="T2" fmla="*/ 10798 h 21597"/>
                  <a:gd name="T3" fmla="+- 0 10800 8"/>
                  <a:gd name="T4" fmla="*/ T3 w 21585"/>
                  <a:gd name="T5" fmla="*/ 10798 h 21597"/>
                  <a:gd name="T6" fmla="+- 0 10800 8"/>
                  <a:gd name="T7" fmla="*/ T6 w 21585"/>
                  <a:gd name="T8" fmla="*/ 10798 h 21597"/>
                  <a:gd name="T9" fmla="+- 0 10800 8"/>
                  <a:gd name="T10" fmla="*/ T9 w 21585"/>
                  <a:gd name="T11" fmla="*/ 10798 h 21597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585" h="21597">
                    <a:moveTo>
                      <a:pt x="10712" y="21596"/>
                    </a:moveTo>
                    <a:cubicBezTo>
                      <a:pt x="4759" y="21590"/>
                      <a:pt x="-8" y="16750"/>
                      <a:pt x="-1" y="10728"/>
                    </a:cubicBezTo>
                    <a:cubicBezTo>
                      <a:pt x="19" y="4811"/>
                      <a:pt x="4844" y="0"/>
                      <a:pt x="10750" y="0"/>
                    </a:cubicBezTo>
                    <a:cubicBezTo>
                      <a:pt x="16728" y="0"/>
                      <a:pt x="21561" y="4808"/>
                      <a:pt x="21584" y="10770"/>
                    </a:cubicBezTo>
                    <a:cubicBezTo>
                      <a:pt x="21592" y="16788"/>
                      <a:pt x="16762" y="21600"/>
                      <a:pt x="10712" y="21596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>
                <a:lvl1pPr defTabSz="457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1pPr>
                <a:lvl2pPr defTabSz="457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2pPr>
                <a:lvl3pPr defTabSz="457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3pPr>
                <a:lvl4pPr defTabSz="457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4pPr>
                <a:lvl5pPr defTabSz="457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5pPr>
                <a:lvl6pPr marL="18288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6pPr>
                <a:lvl7pPr marL="22860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7pPr>
                <a:lvl8pPr marL="27432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8pPr>
                <a:lvl9pPr marL="32004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9pPr>
              </a:lstStyle>
              <a:p>
                <a:pPr algn="ctr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  <p:sp>
            <p:nvSpPr>
              <p:cNvPr id="126" name="AutoShape 100">
                <a:extLst>
                  <a:ext uri="{FF2B5EF4-FFF2-40B4-BE49-F238E27FC236}">
                    <a16:creationId xmlns="" xmlns:a16="http://schemas.microsoft.com/office/drawing/2014/main" id="{0ACD0300-644F-40FD-87F6-E8B0A56981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88276" y="5387976"/>
                <a:ext cx="630237" cy="827087"/>
              </a:xfrm>
              <a:custGeom>
                <a:avLst/>
                <a:gdLst>
                  <a:gd name="T0" fmla="+- 0 10781 89"/>
                  <a:gd name="T1" fmla="*/ T0 w 21385"/>
                  <a:gd name="T2" fmla="+- 0 10714 1"/>
                  <a:gd name="T3" fmla="*/ 10714 h 21426"/>
                  <a:gd name="T4" fmla="+- 0 10781 89"/>
                  <a:gd name="T5" fmla="*/ T4 w 21385"/>
                  <a:gd name="T6" fmla="+- 0 10714 1"/>
                  <a:gd name="T7" fmla="*/ 10714 h 21426"/>
                  <a:gd name="T8" fmla="+- 0 10781 89"/>
                  <a:gd name="T9" fmla="*/ T8 w 21385"/>
                  <a:gd name="T10" fmla="+- 0 10714 1"/>
                  <a:gd name="T11" fmla="*/ 10714 h 21426"/>
                  <a:gd name="T12" fmla="+- 0 10781 89"/>
                  <a:gd name="T13" fmla="*/ T12 w 21385"/>
                  <a:gd name="T14" fmla="+- 0 10714 1"/>
                  <a:gd name="T15" fmla="*/ 10714 h 2142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385" h="21426">
                    <a:moveTo>
                      <a:pt x="15662" y="4699"/>
                    </a:moveTo>
                    <a:cubicBezTo>
                      <a:pt x="15662" y="4907"/>
                      <a:pt x="15662" y="5035"/>
                      <a:pt x="15662" y="5165"/>
                    </a:cubicBezTo>
                    <a:cubicBezTo>
                      <a:pt x="15662" y="10027"/>
                      <a:pt x="15662" y="14888"/>
                      <a:pt x="15661" y="19750"/>
                    </a:cubicBezTo>
                    <a:cubicBezTo>
                      <a:pt x="15661" y="20600"/>
                      <a:pt x="15026" y="21230"/>
                      <a:pt x="14016" y="21388"/>
                    </a:cubicBezTo>
                    <a:cubicBezTo>
                      <a:pt x="12662" y="21598"/>
                      <a:pt x="11507" y="20842"/>
                      <a:pt x="11504" y="19726"/>
                    </a:cubicBezTo>
                    <a:cubicBezTo>
                      <a:pt x="11501" y="17635"/>
                      <a:pt x="11504" y="15544"/>
                      <a:pt x="11504" y="13455"/>
                    </a:cubicBezTo>
                    <a:cubicBezTo>
                      <a:pt x="11504" y="12787"/>
                      <a:pt x="11504" y="12122"/>
                      <a:pt x="11504" y="11441"/>
                    </a:cubicBezTo>
                    <a:cubicBezTo>
                      <a:pt x="11033" y="11441"/>
                      <a:pt x="10605" y="11441"/>
                      <a:pt x="10113" y="11441"/>
                    </a:cubicBezTo>
                    <a:cubicBezTo>
                      <a:pt x="10113" y="11555"/>
                      <a:pt x="10113" y="11674"/>
                      <a:pt x="10113" y="11790"/>
                    </a:cubicBezTo>
                    <a:cubicBezTo>
                      <a:pt x="10113" y="14437"/>
                      <a:pt x="10089" y="17084"/>
                      <a:pt x="10128" y="19730"/>
                    </a:cubicBezTo>
                    <a:cubicBezTo>
                      <a:pt x="10138" y="20561"/>
                      <a:pt x="9379" y="21408"/>
                      <a:pt x="8052" y="21425"/>
                    </a:cubicBezTo>
                    <a:cubicBezTo>
                      <a:pt x="6868" y="21441"/>
                      <a:pt x="5970" y="20718"/>
                      <a:pt x="5970" y="19742"/>
                    </a:cubicBezTo>
                    <a:cubicBezTo>
                      <a:pt x="5970" y="15797"/>
                      <a:pt x="5978" y="11853"/>
                      <a:pt x="5982" y="7908"/>
                    </a:cubicBezTo>
                    <a:cubicBezTo>
                      <a:pt x="5984" y="6807"/>
                      <a:pt x="5982" y="5704"/>
                      <a:pt x="5982" y="4603"/>
                    </a:cubicBezTo>
                    <a:cubicBezTo>
                      <a:pt x="5982" y="4565"/>
                      <a:pt x="5974" y="4528"/>
                      <a:pt x="5970" y="4491"/>
                    </a:cubicBezTo>
                    <a:cubicBezTo>
                      <a:pt x="5926" y="4476"/>
                      <a:pt x="5883" y="4462"/>
                      <a:pt x="5842" y="4448"/>
                    </a:cubicBezTo>
                    <a:cubicBezTo>
                      <a:pt x="5366" y="5094"/>
                      <a:pt x="4851" y="5727"/>
                      <a:pt x="4424" y="6392"/>
                    </a:cubicBezTo>
                    <a:cubicBezTo>
                      <a:pt x="3761" y="7423"/>
                      <a:pt x="3360" y="8522"/>
                      <a:pt x="3135" y="9658"/>
                    </a:cubicBezTo>
                    <a:cubicBezTo>
                      <a:pt x="2953" y="10575"/>
                      <a:pt x="2063" y="11061"/>
                      <a:pt x="1046" y="10802"/>
                    </a:cubicBezTo>
                    <a:cubicBezTo>
                      <a:pt x="381" y="10631"/>
                      <a:pt x="-89" y="10101"/>
                      <a:pt x="14" y="9573"/>
                    </a:cubicBezTo>
                    <a:cubicBezTo>
                      <a:pt x="670" y="6163"/>
                      <a:pt x="2526" y="3235"/>
                      <a:pt x="5982" y="955"/>
                    </a:cubicBezTo>
                    <a:cubicBezTo>
                      <a:pt x="6639" y="522"/>
                      <a:pt x="7342" y="144"/>
                      <a:pt x="8226" y="32"/>
                    </a:cubicBezTo>
                    <a:cubicBezTo>
                      <a:pt x="8361" y="15"/>
                      <a:pt x="8497" y="3"/>
                      <a:pt x="8631" y="3"/>
                    </a:cubicBezTo>
                    <a:cubicBezTo>
                      <a:pt x="10087" y="-1"/>
                      <a:pt x="11546" y="-1"/>
                      <a:pt x="13003" y="1"/>
                    </a:cubicBezTo>
                    <a:cubicBezTo>
                      <a:pt x="13616" y="3"/>
                      <a:pt x="14178" y="142"/>
                      <a:pt x="14651" y="441"/>
                    </a:cubicBezTo>
                    <a:cubicBezTo>
                      <a:pt x="16025" y="1312"/>
                      <a:pt x="17294" y="2258"/>
                      <a:pt x="18308" y="3392"/>
                    </a:cubicBezTo>
                    <a:cubicBezTo>
                      <a:pt x="19944" y="5217"/>
                      <a:pt x="20930" y="7234"/>
                      <a:pt x="21360" y="9410"/>
                    </a:cubicBezTo>
                    <a:cubicBezTo>
                      <a:pt x="21510" y="10169"/>
                      <a:pt x="20958" y="10761"/>
                      <a:pt x="20049" y="10858"/>
                    </a:cubicBezTo>
                    <a:cubicBezTo>
                      <a:pt x="19154" y="10954"/>
                      <a:pt x="18442" y="10489"/>
                      <a:pt x="18287" y="9725"/>
                    </a:cubicBezTo>
                    <a:cubicBezTo>
                      <a:pt x="17946" y="8048"/>
                      <a:pt x="17220" y="6479"/>
                      <a:pt x="16016" y="5043"/>
                    </a:cubicBezTo>
                    <a:cubicBezTo>
                      <a:pt x="15957" y="4974"/>
                      <a:pt x="15901" y="4904"/>
                      <a:pt x="15839" y="4838"/>
                    </a:cubicBezTo>
                    <a:cubicBezTo>
                      <a:pt x="15816" y="4812"/>
                      <a:pt x="15784" y="4794"/>
                      <a:pt x="15662" y="46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>
                <a:lvl1pPr defTabSz="457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1pPr>
                <a:lvl2pPr defTabSz="457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2pPr>
                <a:lvl3pPr defTabSz="457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3pPr>
                <a:lvl4pPr defTabSz="457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4pPr>
                <a:lvl5pPr defTabSz="457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5pPr>
                <a:lvl6pPr marL="18288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6pPr>
                <a:lvl7pPr marL="22860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7pPr>
                <a:lvl8pPr marL="27432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8pPr>
                <a:lvl9pPr marL="32004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9pPr>
              </a:lstStyle>
              <a:p>
                <a:pPr algn="ctr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</p:grpSp>
        <p:grpSp>
          <p:nvGrpSpPr>
            <p:cNvPr id="107" name="Group 106">
              <a:extLst>
                <a:ext uri="{FF2B5EF4-FFF2-40B4-BE49-F238E27FC236}">
                  <a16:creationId xmlns="" xmlns:a16="http://schemas.microsoft.com/office/drawing/2014/main" id="{25D51C15-CCC0-4CDF-A457-5E1EDFD9B153}"/>
                </a:ext>
              </a:extLst>
            </p:cNvPr>
            <p:cNvGrpSpPr/>
            <p:nvPr/>
          </p:nvGrpSpPr>
          <p:grpSpPr>
            <a:xfrm>
              <a:off x="4549803" y="5092797"/>
              <a:ext cx="315119" cy="539750"/>
              <a:chOff x="7788276" y="5135563"/>
              <a:chExt cx="630237" cy="1079500"/>
            </a:xfrm>
            <a:solidFill>
              <a:srgbClr val="C4C4C4"/>
            </a:solidFill>
          </p:grpSpPr>
          <p:sp>
            <p:nvSpPr>
              <p:cNvPr id="123" name="AutoShape 99">
                <a:extLst>
                  <a:ext uri="{FF2B5EF4-FFF2-40B4-BE49-F238E27FC236}">
                    <a16:creationId xmlns="" xmlns:a16="http://schemas.microsoft.com/office/drawing/2014/main" id="{0C48B02D-0329-4063-81EF-243D80EF4A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80363" y="5135563"/>
                <a:ext cx="246063" cy="246063"/>
              </a:xfrm>
              <a:custGeom>
                <a:avLst/>
                <a:gdLst>
                  <a:gd name="T0" fmla="+- 0 10800 8"/>
                  <a:gd name="T1" fmla="*/ T0 w 21585"/>
                  <a:gd name="T2" fmla="*/ 10798 h 21597"/>
                  <a:gd name="T3" fmla="+- 0 10800 8"/>
                  <a:gd name="T4" fmla="*/ T3 w 21585"/>
                  <a:gd name="T5" fmla="*/ 10798 h 21597"/>
                  <a:gd name="T6" fmla="+- 0 10800 8"/>
                  <a:gd name="T7" fmla="*/ T6 w 21585"/>
                  <a:gd name="T8" fmla="*/ 10798 h 21597"/>
                  <a:gd name="T9" fmla="+- 0 10800 8"/>
                  <a:gd name="T10" fmla="*/ T9 w 21585"/>
                  <a:gd name="T11" fmla="*/ 10798 h 21597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585" h="21597">
                    <a:moveTo>
                      <a:pt x="10712" y="21596"/>
                    </a:moveTo>
                    <a:cubicBezTo>
                      <a:pt x="4759" y="21590"/>
                      <a:pt x="-8" y="16750"/>
                      <a:pt x="-1" y="10728"/>
                    </a:cubicBezTo>
                    <a:cubicBezTo>
                      <a:pt x="19" y="4811"/>
                      <a:pt x="4844" y="0"/>
                      <a:pt x="10750" y="0"/>
                    </a:cubicBezTo>
                    <a:cubicBezTo>
                      <a:pt x="16728" y="0"/>
                      <a:pt x="21561" y="4808"/>
                      <a:pt x="21584" y="10770"/>
                    </a:cubicBezTo>
                    <a:cubicBezTo>
                      <a:pt x="21592" y="16788"/>
                      <a:pt x="16762" y="21600"/>
                      <a:pt x="10712" y="21596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>
                <a:lvl1pPr defTabSz="457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1pPr>
                <a:lvl2pPr defTabSz="457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2pPr>
                <a:lvl3pPr defTabSz="457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3pPr>
                <a:lvl4pPr defTabSz="457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4pPr>
                <a:lvl5pPr defTabSz="457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5pPr>
                <a:lvl6pPr marL="18288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6pPr>
                <a:lvl7pPr marL="22860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7pPr>
                <a:lvl8pPr marL="27432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8pPr>
                <a:lvl9pPr marL="32004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9pPr>
              </a:lstStyle>
              <a:p>
                <a:pPr algn="ctr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  <p:sp>
            <p:nvSpPr>
              <p:cNvPr id="124" name="AutoShape 100">
                <a:extLst>
                  <a:ext uri="{FF2B5EF4-FFF2-40B4-BE49-F238E27FC236}">
                    <a16:creationId xmlns="" xmlns:a16="http://schemas.microsoft.com/office/drawing/2014/main" id="{FC25F405-1CDD-495C-8250-4F1DE1871B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88276" y="5387976"/>
                <a:ext cx="630237" cy="827087"/>
              </a:xfrm>
              <a:custGeom>
                <a:avLst/>
                <a:gdLst>
                  <a:gd name="T0" fmla="+- 0 10781 89"/>
                  <a:gd name="T1" fmla="*/ T0 w 21385"/>
                  <a:gd name="T2" fmla="+- 0 10714 1"/>
                  <a:gd name="T3" fmla="*/ 10714 h 21426"/>
                  <a:gd name="T4" fmla="+- 0 10781 89"/>
                  <a:gd name="T5" fmla="*/ T4 w 21385"/>
                  <a:gd name="T6" fmla="+- 0 10714 1"/>
                  <a:gd name="T7" fmla="*/ 10714 h 21426"/>
                  <a:gd name="T8" fmla="+- 0 10781 89"/>
                  <a:gd name="T9" fmla="*/ T8 w 21385"/>
                  <a:gd name="T10" fmla="+- 0 10714 1"/>
                  <a:gd name="T11" fmla="*/ 10714 h 21426"/>
                  <a:gd name="T12" fmla="+- 0 10781 89"/>
                  <a:gd name="T13" fmla="*/ T12 w 21385"/>
                  <a:gd name="T14" fmla="+- 0 10714 1"/>
                  <a:gd name="T15" fmla="*/ 10714 h 2142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385" h="21426">
                    <a:moveTo>
                      <a:pt x="15662" y="4699"/>
                    </a:moveTo>
                    <a:cubicBezTo>
                      <a:pt x="15662" y="4907"/>
                      <a:pt x="15662" y="5035"/>
                      <a:pt x="15662" y="5165"/>
                    </a:cubicBezTo>
                    <a:cubicBezTo>
                      <a:pt x="15662" y="10027"/>
                      <a:pt x="15662" y="14888"/>
                      <a:pt x="15661" y="19750"/>
                    </a:cubicBezTo>
                    <a:cubicBezTo>
                      <a:pt x="15661" y="20600"/>
                      <a:pt x="15026" y="21230"/>
                      <a:pt x="14016" y="21388"/>
                    </a:cubicBezTo>
                    <a:cubicBezTo>
                      <a:pt x="12662" y="21598"/>
                      <a:pt x="11507" y="20842"/>
                      <a:pt x="11504" y="19726"/>
                    </a:cubicBezTo>
                    <a:cubicBezTo>
                      <a:pt x="11501" y="17635"/>
                      <a:pt x="11504" y="15544"/>
                      <a:pt x="11504" y="13455"/>
                    </a:cubicBezTo>
                    <a:cubicBezTo>
                      <a:pt x="11504" y="12787"/>
                      <a:pt x="11504" y="12122"/>
                      <a:pt x="11504" y="11441"/>
                    </a:cubicBezTo>
                    <a:cubicBezTo>
                      <a:pt x="11033" y="11441"/>
                      <a:pt x="10605" y="11441"/>
                      <a:pt x="10113" y="11441"/>
                    </a:cubicBezTo>
                    <a:cubicBezTo>
                      <a:pt x="10113" y="11555"/>
                      <a:pt x="10113" y="11674"/>
                      <a:pt x="10113" y="11790"/>
                    </a:cubicBezTo>
                    <a:cubicBezTo>
                      <a:pt x="10113" y="14437"/>
                      <a:pt x="10089" y="17084"/>
                      <a:pt x="10128" y="19730"/>
                    </a:cubicBezTo>
                    <a:cubicBezTo>
                      <a:pt x="10138" y="20561"/>
                      <a:pt x="9379" y="21408"/>
                      <a:pt x="8052" y="21425"/>
                    </a:cubicBezTo>
                    <a:cubicBezTo>
                      <a:pt x="6868" y="21441"/>
                      <a:pt x="5970" y="20718"/>
                      <a:pt x="5970" y="19742"/>
                    </a:cubicBezTo>
                    <a:cubicBezTo>
                      <a:pt x="5970" y="15797"/>
                      <a:pt x="5978" y="11853"/>
                      <a:pt x="5982" y="7908"/>
                    </a:cubicBezTo>
                    <a:cubicBezTo>
                      <a:pt x="5984" y="6807"/>
                      <a:pt x="5982" y="5704"/>
                      <a:pt x="5982" y="4603"/>
                    </a:cubicBezTo>
                    <a:cubicBezTo>
                      <a:pt x="5982" y="4565"/>
                      <a:pt x="5974" y="4528"/>
                      <a:pt x="5970" y="4491"/>
                    </a:cubicBezTo>
                    <a:cubicBezTo>
                      <a:pt x="5926" y="4476"/>
                      <a:pt x="5883" y="4462"/>
                      <a:pt x="5842" y="4448"/>
                    </a:cubicBezTo>
                    <a:cubicBezTo>
                      <a:pt x="5366" y="5094"/>
                      <a:pt x="4851" y="5727"/>
                      <a:pt x="4424" y="6392"/>
                    </a:cubicBezTo>
                    <a:cubicBezTo>
                      <a:pt x="3761" y="7423"/>
                      <a:pt x="3360" y="8522"/>
                      <a:pt x="3135" y="9658"/>
                    </a:cubicBezTo>
                    <a:cubicBezTo>
                      <a:pt x="2953" y="10575"/>
                      <a:pt x="2063" y="11061"/>
                      <a:pt x="1046" y="10802"/>
                    </a:cubicBezTo>
                    <a:cubicBezTo>
                      <a:pt x="381" y="10631"/>
                      <a:pt x="-89" y="10101"/>
                      <a:pt x="14" y="9573"/>
                    </a:cubicBezTo>
                    <a:cubicBezTo>
                      <a:pt x="670" y="6163"/>
                      <a:pt x="2526" y="3235"/>
                      <a:pt x="5982" y="955"/>
                    </a:cubicBezTo>
                    <a:cubicBezTo>
                      <a:pt x="6639" y="522"/>
                      <a:pt x="7342" y="144"/>
                      <a:pt x="8226" y="32"/>
                    </a:cubicBezTo>
                    <a:cubicBezTo>
                      <a:pt x="8361" y="15"/>
                      <a:pt x="8497" y="3"/>
                      <a:pt x="8631" y="3"/>
                    </a:cubicBezTo>
                    <a:cubicBezTo>
                      <a:pt x="10087" y="-1"/>
                      <a:pt x="11546" y="-1"/>
                      <a:pt x="13003" y="1"/>
                    </a:cubicBezTo>
                    <a:cubicBezTo>
                      <a:pt x="13616" y="3"/>
                      <a:pt x="14178" y="142"/>
                      <a:pt x="14651" y="441"/>
                    </a:cubicBezTo>
                    <a:cubicBezTo>
                      <a:pt x="16025" y="1312"/>
                      <a:pt x="17294" y="2258"/>
                      <a:pt x="18308" y="3392"/>
                    </a:cubicBezTo>
                    <a:cubicBezTo>
                      <a:pt x="19944" y="5217"/>
                      <a:pt x="20930" y="7234"/>
                      <a:pt x="21360" y="9410"/>
                    </a:cubicBezTo>
                    <a:cubicBezTo>
                      <a:pt x="21510" y="10169"/>
                      <a:pt x="20958" y="10761"/>
                      <a:pt x="20049" y="10858"/>
                    </a:cubicBezTo>
                    <a:cubicBezTo>
                      <a:pt x="19154" y="10954"/>
                      <a:pt x="18442" y="10489"/>
                      <a:pt x="18287" y="9725"/>
                    </a:cubicBezTo>
                    <a:cubicBezTo>
                      <a:pt x="17946" y="8048"/>
                      <a:pt x="17220" y="6479"/>
                      <a:pt x="16016" y="5043"/>
                    </a:cubicBezTo>
                    <a:cubicBezTo>
                      <a:pt x="15957" y="4974"/>
                      <a:pt x="15901" y="4904"/>
                      <a:pt x="15839" y="4838"/>
                    </a:cubicBezTo>
                    <a:cubicBezTo>
                      <a:pt x="15816" y="4812"/>
                      <a:pt x="15784" y="4794"/>
                      <a:pt x="15662" y="46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>
                <a:lvl1pPr defTabSz="457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1pPr>
                <a:lvl2pPr defTabSz="457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2pPr>
                <a:lvl3pPr defTabSz="457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3pPr>
                <a:lvl4pPr defTabSz="457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4pPr>
                <a:lvl5pPr defTabSz="457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5pPr>
                <a:lvl6pPr marL="18288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6pPr>
                <a:lvl7pPr marL="22860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7pPr>
                <a:lvl8pPr marL="27432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8pPr>
                <a:lvl9pPr marL="32004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9pPr>
              </a:lstStyle>
              <a:p>
                <a:pPr algn="ctr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</p:grpSp>
        <p:grpSp>
          <p:nvGrpSpPr>
            <p:cNvPr id="108" name="Group 107">
              <a:extLst>
                <a:ext uri="{FF2B5EF4-FFF2-40B4-BE49-F238E27FC236}">
                  <a16:creationId xmlns="" xmlns:a16="http://schemas.microsoft.com/office/drawing/2014/main" id="{6921A34A-8404-4CFC-BFFE-1C2D6884FA75}"/>
                </a:ext>
              </a:extLst>
            </p:cNvPr>
            <p:cNvGrpSpPr/>
            <p:nvPr/>
          </p:nvGrpSpPr>
          <p:grpSpPr>
            <a:xfrm>
              <a:off x="4984143" y="5092797"/>
              <a:ext cx="315119" cy="539750"/>
              <a:chOff x="7788276" y="5135563"/>
              <a:chExt cx="630237" cy="1079500"/>
            </a:xfrm>
            <a:solidFill>
              <a:srgbClr val="C4C4C4"/>
            </a:solidFill>
          </p:grpSpPr>
          <p:sp>
            <p:nvSpPr>
              <p:cNvPr id="121" name="AutoShape 99">
                <a:extLst>
                  <a:ext uri="{FF2B5EF4-FFF2-40B4-BE49-F238E27FC236}">
                    <a16:creationId xmlns="" xmlns:a16="http://schemas.microsoft.com/office/drawing/2014/main" id="{2795DA78-50B5-4B89-91A0-9324BC828C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80363" y="5135563"/>
                <a:ext cx="246063" cy="246063"/>
              </a:xfrm>
              <a:custGeom>
                <a:avLst/>
                <a:gdLst>
                  <a:gd name="T0" fmla="+- 0 10800 8"/>
                  <a:gd name="T1" fmla="*/ T0 w 21585"/>
                  <a:gd name="T2" fmla="*/ 10798 h 21597"/>
                  <a:gd name="T3" fmla="+- 0 10800 8"/>
                  <a:gd name="T4" fmla="*/ T3 w 21585"/>
                  <a:gd name="T5" fmla="*/ 10798 h 21597"/>
                  <a:gd name="T6" fmla="+- 0 10800 8"/>
                  <a:gd name="T7" fmla="*/ T6 w 21585"/>
                  <a:gd name="T8" fmla="*/ 10798 h 21597"/>
                  <a:gd name="T9" fmla="+- 0 10800 8"/>
                  <a:gd name="T10" fmla="*/ T9 w 21585"/>
                  <a:gd name="T11" fmla="*/ 10798 h 21597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585" h="21597">
                    <a:moveTo>
                      <a:pt x="10712" y="21596"/>
                    </a:moveTo>
                    <a:cubicBezTo>
                      <a:pt x="4759" y="21590"/>
                      <a:pt x="-8" y="16750"/>
                      <a:pt x="-1" y="10728"/>
                    </a:cubicBezTo>
                    <a:cubicBezTo>
                      <a:pt x="19" y="4811"/>
                      <a:pt x="4844" y="0"/>
                      <a:pt x="10750" y="0"/>
                    </a:cubicBezTo>
                    <a:cubicBezTo>
                      <a:pt x="16728" y="0"/>
                      <a:pt x="21561" y="4808"/>
                      <a:pt x="21584" y="10770"/>
                    </a:cubicBezTo>
                    <a:cubicBezTo>
                      <a:pt x="21592" y="16788"/>
                      <a:pt x="16762" y="21600"/>
                      <a:pt x="10712" y="21596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>
                <a:lvl1pPr defTabSz="457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1pPr>
                <a:lvl2pPr defTabSz="457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2pPr>
                <a:lvl3pPr defTabSz="457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3pPr>
                <a:lvl4pPr defTabSz="457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4pPr>
                <a:lvl5pPr defTabSz="457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5pPr>
                <a:lvl6pPr marL="18288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6pPr>
                <a:lvl7pPr marL="22860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7pPr>
                <a:lvl8pPr marL="27432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8pPr>
                <a:lvl9pPr marL="32004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9pPr>
              </a:lstStyle>
              <a:p>
                <a:pPr algn="ctr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  <p:sp>
            <p:nvSpPr>
              <p:cNvPr id="122" name="AutoShape 100">
                <a:extLst>
                  <a:ext uri="{FF2B5EF4-FFF2-40B4-BE49-F238E27FC236}">
                    <a16:creationId xmlns="" xmlns:a16="http://schemas.microsoft.com/office/drawing/2014/main" id="{3EDE880F-F26B-4ED0-81C7-AD39AB6308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88276" y="5387976"/>
                <a:ext cx="630237" cy="827087"/>
              </a:xfrm>
              <a:custGeom>
                <a:avLst/>
                <a:gdLst>
                  <a:gd name="T0" fmla="+- 0 10781 89"/>
                  <a:gd name="T1" fmla="*/ T0 w 21385"/>
                  <a:gd name="T2" fmla="+- 0 10714 1"/>
                  <a:gd name="T3" fmla="*/ 10714 h 21426"/>
                  <a:gd name="T4" fmla="+- 0 10781 89"/>
                  <a:gd name="T5" fmla="*/ T4 w 21385"/>
                  <a:gd name="T6" fmla="+- 0 10714 1"/>
                  <a:gd name="T7" fmla="*/ 10714 h 21426"/>
                  <a:gd name="T8" fmla="+- 0 10781 89"/>
                  <a:gd name="T9" fmla="*/ T8 w 21385"/>
                  <a:gd name="T10" fmla="+- 0 10714 1"/>
                  <a:gd name="T11" fmla="*/ 10714 h 21426"/>
                  <a:gd name="T12" fmla="+- 0 10781 89"/>
                  <a:gd name="T13" fmla="*/ T12 w 21385"/>
                  <a:gd name="T14" fmla="+- 0 10714 1"/>
                  <a:gd name="T15" fmla="*/ 10714 h 2142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385" h="21426">
                    <a:moveTo>
                      <a:pt x="15662" y="4699"/>
                    </a:moveTo>
                    <a:cubicBezTo>
                      <a:pt x="15662" y="4907"/>
                      <a:pt x="15662" y="5035"/>
                      <a:pt x="15662" y="5165"/>
                    </a:cubicBezTo>
                    <a:cubicBezTo>
                      <a:pt x="15662" y="10027"/>
                      <a:pt x="15662" y="14888"/>
                      <a:pt x="15661" y="19750"/>
                    </a:cubicBezTo>
                    <a:cubicBezTo>
                      <a:pt x="15661" y="20600"/>
                      <a:pt x="15026" y="21230"/>
                      <a:pt x="14016" y="21388"/>
                    </a:cubicBezTo>
                    <a:cubicBezTo>
                      <a:pt x="12662" y="21598"/>
                      <a:pt x="11507" y="20842"/>
                      <a:pt x="11504" y="19726"/>
                    </a:cubicBezTo>
                    <a:cubicBezTo>
                      <a:pt x="11501" y="17635"/>
                      <a:pt x="11504" y="15544"/>
                      <a:pt x="11504" y="13455"/>
                    </a:cubicBezTo>
                    <a:cubicBezTo>
                      <a:pt x="11504" y="12787"/>
                      <a:pt x="11504" y="12122"/>
                      <a:pt x="11504" y="11441"/>
                    </a:cubicBezTo>
                    <a:cubicBezTo>
                      <a:pt x="11033" y="11441"/>
                      <a:pt x="10605" y="11441"/>
                      <a:pt x="10113" y="11441"/>
                    </a:cubicBezTo>
                    <a:cubicBezTo>
                      <a:pt x="10113" y="11555"/>
                      <a:pt x="10113" y="11674"/>
                      <a:pt x="10113" y="11790"/>
                    </a:cubicBezTo>
                    <a:cubicBezTo>
                      <a:pt x="10113" y="14437"/>
                      <a:pt x="10089" y="17084"/>
                      <a:pt x="10128" y="19730"/>
                    </a:cubicBezTo>
                    <a:cubicBezTo>
                      <a:pt x="10138" y="20561"/>
                      <a:pt x="9379" y="21408"/>
                      <a:pt x="8052" y="21425"/>
                    </a:cubicBezTo>
                    <a:cubicBezTo>
                      <a:pt x="6868" y="21441"/>
                      <a:pt x="5970" y="20718"/>
                      <a:pt x="5970" y="19742"/>
                    </a:cubicBezTo>
                    <a:cubicBezTo>
                      <a:pt x="5970" y="15797"/>
                      <a:pt x="5978" y="11853"/>
                      <a:pt x="5982" y="7908"/>
                    </a:cubicBezTo>
                    <a:cubicBezTo>
                      <a:pt x="5984" y="6807"/>
                      <a:pt x="5982" y="5704"/>
                      <a:pt x="5982" y="4603"/>
                    </a:cubicBezTo>
                    <a:cubicBezTo>
                      <a:pt x="5982" y="4565"/>
                      <a:pt x="5974" y="4528"/>
                      <a:pt x="5970" y="4491"/>
                    </a:cubicBezTo>
                    <a:cubicBezTo>
                      <a:pt x="5926" y="4476"/>
                      <a:pt x="5883" y="4462"/>
                      <a:pt x="5842" y="4448"/>
                    </a:cubicBezTo>
                    <a:cubicBezTo>
                      <a:pt x="5366" y="5094"/>
                      <a:pt x="4851" y="5727"/>
                      <a:pt x="4424" y="6392"/>
                    </a:cubicBezTo>
                    <a:cubicBezTo>
                      <a:pt x="3761" y="7423"/>
                      <a:pt x="3360" y="8522"/>
                      <a:pt x="3135" y="9658"/>
                    </a:cubicBezTo>
                    <a:cubicBezTo>
                      <a:pt x="2953" y="10575"/>
                      <a:pt x="2063" y="11061"/>
                      <a:pt x="1046" y="10802"/>
                    </a:cubicBezTo>
                    <a:cubicBezTo>
                      <a:pt x="381" y="10631"/>
                      <a:pt x="-89" y="10101"/>
                      <a:pt x="14" y="9573"/>
                    </a:cubicBezTo>
                    <a:cubicBezTo>
                      <a:pt x="670" y="6163"/>
                      <a:pt x="2526" y="3235"/>
                      <a:pt x="5982" y="955"/>
                    </a:cubicBezTo>
                    <a:cubicBezTo>
                      <a:pt x="6639" y="522"/>
                      <a:pt x="7342" y="144"/>
                      <a:pt x="8226" y="32"/>
                    </a:cubicBezTo>
                    <a:cubicBezTo>
                      <a:pt x="8361" y="15"/>
                      <a:pt x="8497" y="3"/>
                      <a:pt x="8631" y="3"/>
                    </a:cubicBezTo>
                    <a:cubicBezTo>
                      <a:pt x="10087" y="-1"/>
                      <a:pt x="11546" y="-1"/>
                      <a:pt x="13003" y="1"/>
                    </a:cubicBezTo>
                    <a:cubicBezTo>
                      <a:pt x="13616" y="3"/>
                      <a:pt x="14178" y="142"/>
                      <a:pt x="14651" y="441"/>
                    </a:cubicBezTo>
                    <a:cubicBezTo>
                      <a:pt x="16025" y="1312"/>
                      <a:pt x="17294" y="2258"/>
                      <a:pt x="18308" y="3392"/>
                    </a:cubicBezTo>
                    <a:cubicBezTo>
                      <a:pt x="19944" y="5217"/>
                      <a:pt x="20930" y="7234"/>
                      <a:pt x="21360" y="9410"/>
                    </a:cubicBezTo>
                    <a:cubicBezTo>
                      <a:pt x="21510" y="10169"/>
                      <a:pt x="20958" y="10761"/>
                      <a:pt x="20049" y="10858"/>
                    </a:cubicBezTo>
                    <a:cubicBezTo>
                      <a:pt x="19154" y="10954"/>
                      <a:pt x="18442" y="10489"/>
                      <a:pt x="18287" y="9725"/>
                    </a:cubicBezTo>
                    <a:cubicBezTo>
                      <a:pt x="17946" y="8048"/>
                      <a:pt x="17220" y="6479"/>
                      <a:pt x="16016" y="5043"/>
                    </a:cubicBezTo>
                    <a:cubicBezTo>
                      <a:pt x="15957" y="4974"/>
                      <a:pt x="15901" y="4904"/>
                      <a:pt x="15839" y="4838"/>
                    </a:cubicBezTo>
                    <a:cubicBezTo>
                      <a:pt x="15816" y="4812"/>
                      <a:pt x="15784" y="4794"/>
                      <a:pt x="15662" y="46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>
                <a:lvl1pPr defTabSz="457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1pPr>
                <a:lvl2pPr defTabSz="457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2pPr>
                <a:lvl3pPr defTabSz="457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3pPr>
                <a:lvl4pPr defTabSz="457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4pPr>
                <a:lvl5pPr defTabSz="457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5pPr>
                <a:lvl6pPr marL="18288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6pPr>
                <a:lvl7pPr marL="22860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7pPr>
                <a:lvl8pPr marL="27432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8pPr>
                <a:lvl9pPr marL="32004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9pPr>
              </a:lstStyle>
              <a:p>
                <a:pPr algn="ctr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</p:grpSp>
        <p:grpSp>
          <p:nvGrpSpPr>
            <p:cNvPr id="109" name="Group 108">
              <a:extLst>
                <a:ext uri="{FF2B5EF4-FFF2-40B4-BE49-F238E27FC236}">
                  <a16:creationId xmlns="" xmlns:a16="http://schemas.microsoft.com/office/drawing/2014/main" id="{ED9B0648-C063-43A2-9734-787F441F0A22}"/>
                </a:ext>
              </a:extLst>
            </p:cNvPr>
            <p:cNvGrpSpPr/>
            <p:nvPr/>
          </p:nvGrpSpPr>
          <p:grpSpPr>
            <a:xfrm>
              <a:off x="5418483" y="5092797"/>
              <a:ext cx="315119" cy="539750"/>
              <a:chOff x="7788276" y="5135563"/>
              <a:chExt cx="630237" cy="1079500"/>
            </a:xfrm>
            <a:solidFill>
              <a:srgbClr val="C4C4C4"/>
            </a:solidFill>
          </p:grpSpPr>
          <p:sp>
            <p:nvSpPr>
              <p:cNvPr id="119" name="AutoShape 99">
                <a:extLst>
                  <a:ext uri="{FF2B5EF4-FFF2-40B4-BE49-F238E27FC236}">
                    <a16:creationId xmlns="" xmlns:a16="http://schemas.microsoft.com/office/drawing/2014/main" id="{E6507284-3B1F-4C22-AE2B-9B4BBA3DB5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80363" y="5135563"/>
                <a:ext cx="246063" cy="246063"/>
              </a:xfrm>
              <a:custGeom>
                <a:avLst/>
                <a:gdLst>
                  <a:gd name="T0" fmla="+- 0 10800 8"/>
                  <a:gd name="T1" fmla="*/ T0 w 21585"/>
                  <a:gd name="T2" fmla="*/ 10798 h 21597"/>
                  <a:gd name="T3" fmla="+- 0 10800 8"/>
                  <a:gd name="T4" fmla="*/ T3 w 21585"/>
                  <a:gd name="T5" fmla="*/ 10798 h 21597"/>
                  <a:gd name="T6" fmla="+- 0 10800 8"/>
                  <a:gd name="T7" fmla="*/ T6 w 21585"/>
                  <a:gd name="T8" fmla="*/ 10798 h 21597"/>
                  <a:gd name="T9" fmla="+- 0 10800 8"/>
                  <a:gd name="T10" fmla="*/ T9 w 21585"/>
                  <a:gd name="T11" fmla="*/ 10798 h 21597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585" h="21597">
                    <a:moveTo>
                      <a:pt x="10712" y="21596"/>
                    </a:moveTo>
                    <a:cubicBezTo>
                      <a:pt x="4759" y="21590"/>
                      <a:pt x="-8" y="16750"/>
                      <a:pt x="-1" y="10728"/>
                    </a:cubicBezTo>
                    <a:cubicBezTo>
                      <a:pt x="19" y="4811"/>
                      <a:pt x="4844" y="0"/>
                      <a:pt x="10750" y="0"/>
                    </a:cubicBezTo>
                    <a:cubicBezTo>
                      <a:pt x="16728" y="0"/>
                      <a:pt x="21561" y="4808"/>
                      <a:pt x="21584" y="10770"/>
                    </a:cubicBezTo>
                    <a:cubicBezTo>
                      <a:pt x="21592" y="16788"/>
                      <a:pt x="16762" y="21600"/>
                      <a:pt x="10712" y="21596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>
                <a:lvl1pPr defTabSz="457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1pPr>
                <a:lvl2pPr defTabSz="457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2pPr>
                <a:lvl3pPr defTabSz="457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3pPr>
                <a:lvl4pPr defTabSz="457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4pPr>
                <a:lvl5pPr defTabSz="457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5pPr>
                <a:lvl6pPr marL="18288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6pPr>
                <a:lvl7pPr marL="22860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7pPr>
                <a:lvl8pPr marL="27432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8pPr>
                <a:lvl9pPr marL="32004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9pPr>
              </a:lstStyle>
              <a:p>
                <a:pPr algn="ctr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  <p:sp>
            <p:nvSpPr>
              <p:cNvPr id="120" name="AutoShape 100">
                <a:extLst>
                  <a:ext uri="{FF2B5EF4-FFF2-40B4-BE49-F238E27FC236}">
                    <a16:creationId xmlns="" xmlns:a16="http://schemas.microsoft.com/office/drawing/2014/main" id="{31157BB8-C466-4D59-94F1-A41C0E30C3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88276" y="5387976"/>
                <a:ext cx="630237" cy="827087"/>
              </a:xfrm>
              <a:custGeom>
                <a:avLst/>
                <a:gdLst>
                  <a:gd name="T0" fmla="+- 0 10781 89"/>
                  <a:gd name="T1" fmla="*/ T0 w 21385"/>
                  <a:gd name="T2" fmla="+- 0 10714 1"/>
                  <a:gd name="T3" fmla="*/ 10714 h 21426"/>
                  <a:gd name="T4" fmla="+- 0 10781 89"/>
                  <a:gd name="T5" fmla="*/ T4 w 21385"/>
                  <a:gd name="T6" fmla="+- 0 10714 1"/>
                  <a:gd name="T7" fmla="*/ 10714 h 21426"/>
                  <a:gd name="T8" fmla="+- 0 10781 89"/>
                  <a:gd name="T9" fmla="*/ T8 w 21385"/>
                  <a:gd name="T10" fmla="+- 0 10714 1"/>
                  <a:gd name="T11" fmla="*/ 10714 h 21426"/>
                  <a:gd name="T12" fmla="+- 0 10781 89"/>
                  <a:gd name="T13" fmla="*/ T12 w 21385"/>
                  <a:gd name="T14" fmla="+- 0 10714 1"/>
                  <a:gd name="T15" fmla="*/ 10714 h 2142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385" h="21426">
                    <a:moveTo>
                      <a:pt x="15662" y="4699"/>
                    </a:moveTo>
                    <a:cubicBezTo>
                      <a:pt x="15662" y="4907"/>
                      <a:pt x="15662" y="5035"/>
                      <a:pt x="15662" y="5165"/>
                    </a:cubicBezTo>
                    <a:cubicBezTo>
                      <a:pt x="15662" y="10027"/>
                      <a:pt x="15662" y="14888"/>
                      <a:pt x="15661" y="19750"/>
                    </a:cubicBezTo>
                    <a:cubicBezTo>
                      <a:pt x="15661" y="20600"/>
                      <a:pt x="15026" y="21230"/>
                      <a:pt x="14016" y="21388"/>
                    </a:cubicBezTo>
                    <a:cubicBezTo>
                      <a:pt x="12662" y="21598"/>
                      <a:pt x="11507" y="20842"/>
                      <a:pt x="11504" y="19726"/>
                    </a:cubicBezTo>
                    <a:cubicBezTo>
                      <a:pt x="11501" y="17635"/>
                      <a:pt x="11504" y="15544"/>
                      <a:pt x="11504" y="13455"/>
                    </a:cubicBezTo>
                    <a:cubicBezTo>
                      <a:pt x="11504" y="12787"/>
                      <a:pt x="11504" y="12122"/>
                      <a:pt x="11504" y="11441"/>
                    </a:cubicBezTo>
                    <a:cubicBezTo>
                      <a:pt x="11033" y="11441"/>
                      <a:pt x="10605" y="11441"/>
                      <a:pt x="10113" y="11441"/>
                    </a:cubicBezTo>
                    <a:cubicBezTo>
                      <a:pt x="10113" y="11555"/>
                      <a:pt x="10113" y="11674"/>
                      <a:pt x="10113" y="11790"/>
                    </a:cubicBezTo>
                    <a:cubicBezTo>
                      <a:pt x="10113" y="14437"/>
                      <a:pt x="10089" y="17084"/>
                      <a:pt x="10128" y="19730"/>
                    </a:cubicBezTo>
                    <a:cubicBezTo>
                      <a:pt x="10138" y="20561"/>
                      <a:pt x="9379" y="21408"/>
                      <a:pt x="8052" y="21425"/>
                    </a:cubicBezTo>
                    <a:cubicBezTo>
                      <a:pt x="6868" y="21441"/>
                      <a:pt x="5970" y="20718"/>
                      <a:pt x="5970" y="19742"/>
                    </a:cubicBezTo>
                    <a:cubicBezTo>
                      <a:pt x="5970" y="15797"/>
                      <a:pt x="5978" y="11853"/>
                      <a:pt x="5982" y="7908"/>
                    </a:cubicBezTo>
                    <a:cubicBezTo>
                      <a:pt x="5984" y="6807"/>
                      <a:pt x="5982" y="5704"/>
                      <a:pt x="5982" y="4603"/>
                    </a:cubicBezTo>
                    <a:cubicBezTo>
                      <a:pt x="5982" y="4565"/>
                      <a:pt x="5974" y="4528"/>
                      <a:pt x="5970" y="4491"/>
                    </a:cubicBezTo>
                    <a:cubicBezTo>
                      <a:pt x="5926" y="4476"/>
                      <a:pt x="5883" y="4462"/>
                      <a:pt x="5842" y="4448"/>
                    </a:cubicBezTo>
                    <a:cubicBezTo>
                      <a:pt x="5366" y="5094"/>
                      <a:pt x="4851" y="5727"/>
                      <a:pt x="4424" y="6392"/>
                    </a:cubicBezTo>
                    <a:cubicBezTo>
                      <a:pt x="3761" y="7423"/>
                      <a:pt x="3360" y="8522"/>
                      <a:pt x="3135" y="9658"/>
                    </a:cubicBezTo>
                    <a:cubicBezTo>
                      <a:pt x="2953" y="10575"/>
                      <a:pt x="2063" y="11061"/>
                      <a:pt x="1046" y="10802"/>
                    </a:cubicBezTo>
                    <a:cubicBezTo>
                      <a:pt x="381" y="10631"/>
                      <a:pt x="-89" y="10101"/>
                      <a:pt x="14" y="9573"/>
                    </a:cubicBezTo>
                    <a:cubicBezTo>
                      <a:pt x="670" y="6163"/>
                      <a:pt x="2526" y="3235"/>
                      <a:pt x="5982" y="955"/>
                    </a:cubicBezTo>
                    <a:cubicBezTo>
                      <a:pt x="6639" y="522"/>
                      <a:pt x="7342" y="144"/>
                      <a:pt x="8226" y="32"/>
                    </a:cubicBezTo>
                    <a:cubicBezTo>
                      <a:pt x="8361" y="15"/>
                      <a:pt x="8497" y="3"/>
                      <a:pt x="8631" y="3"/>
                    </a:cubicBezTo>
                    <a:cubicBezTo>
                      <a:pt x="10087" y="-1"/>
                      <a:pt x="11546" y="-1"/>
                      <a:pt x="13003" y="1"/>
                    </a:cubicBezTo>
                    <a:cubicBezTo>
                      <a:pt x="13616" y="3"/>
                      <a:pt x="14178" y="142"/>
                      <a:pt x="14651" y="441"/>
                    </a:cubicBezTo>
                    <a:cubicBezTo>
                      <a:pt x="16025" y="1312"/>
                      <a:pt x="17294" y="2258"/>
                      <a:pt x="18308" y="3392"/>
                    </a:cubicBezTo>
                    <a:cubicBezTo>
                      <a:pt x="19944" y="5217"/>
                      <a:pt x="20930" y="7234"/>
                      <a:pt x="21360" y="9410"/>
                    </a:cubicBezTo>
                    <a:cubicBezTo>
                      <a:pt x="21510" y="10169"/>
                      <a:pt x="20958" y="10761"/>
                      <a:pt x="20049" y="10858"/>
                    </a:cubicBezTo>
                    <a:cubicBezTo>
                      <a:pt x="19154" y="10954"/>
                      <a:pt x="18442" y="10489"/>
                      <a:pt x="18287" y="9725"/>
                    </a:cubicBezTo>
                    <a:cubicBezTo>
                      <a:pt x="17946" y="8048"/>
                      <a:pt x="17220" y="6479"/>
                      <a:pt x="16016" y="5043"/>
                    </a:cubicBezTo>
                    <a:cubicBezTo>
                      <a:pt x="15957" y="4974"/>
                      <a:pt x="15901" y="4904"/>
                      <a:pt x="15839" y="4838"/>
                    </a:cubicBezTo>
                    <a:cubicBezTo>
                      <a:pt x="15816" y="4812"/>
                      <a:pt x="15784" y="4794"/>
                      <a:pt x="15662" y="46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>
                <a:lvl1pPr defTabSz="457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1pPr>
                <a:lvl2pPr defTabSz="457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2pPr>
                <a:lvl3pPr defTabSz="457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3pPr>
                <a:lvl4pPr defTabSz="457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4pPr>
                <a:lvl5pPr defTabSz="457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5pPr>
                <a:lvl6pPr marL="18288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6pPr>
                <a:lvl7pPr marL="22860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7pPr>
                <a:lvl8pPr marL="27432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8pPr>
                <a:lvl9pPr marL="32004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9pPr>
              </a:lstStyle>
              <a:p>
                <a:pPr algn="ctr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</p:grpSp>
        <p:grpSp>
          <p:nvGrpSpPr>
            <p:cNvPr id="110" name="Group 109">
              <a:extLst>
                <a:ext uri="{FF2B5EF4-FFF2-40B4-BE49-F238E27FC236}">
                  <a16:creationId xmlns="" xmlns:a16="http://schemas.microsoft.com/office/drawing/2014/main" id="{C8F76FCC-F128-4C4E-BD34-EA8E2CD71440}"/>
                </a:ext>
              </a:extLst>
            </p:cNvPr>
            <p:cNvGrpSpPr/>
            <p:nvPr/>
          </p:nvGrpSpPr>
          <p:grpSpPr>
            <a:xfrm>
              <a:off x="4568206" y="4395978"/>
              <a:ext cx="315119" cy="539750"/>
              <a:chOff x="7788276" y="5135563"/>
              <a:chExt cx="630237" cy="1079500"/>
            </a:xfrm>
            <a:solidFill>
              <a:srgbClr val="C4C4C4"/>
            </a:solidFill>
          </p:grpSpPr>
          <p:sp>
            <p:nvSpPr>
              <p:cNvPr id="117" name="AutoShape 99">
                <a:extLst>
                  <a:ext uri="{FF2B5EF4-FFF2-40B4-BE49-F238E27FC236}">
                    <a16:creationId xmlns="" xmlns:a16="http://schemas.microsoft.com/office/drawing/2014/main" id="{2D8392D8-0E75-4553-A06C-7C7D6D93F0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80363" y="5135563"/>
                <a:ext cx="246063" cy="246063"/>
              </a:xfrm>
              <a:custGeom>
                <a:avLst/>
                <a:gdLst>
                  <a:gd name="T0" fmla="+- 0 10800 8"/>
                  <a:gd name="T1" fmla="*/ T0 w 21585"/>
                  <a:gd name="T2" fmla="*/ 10798 h 21597"/>
                  <a:gd name="T3" fmla="+- 0 10800 8"/>
                  <a:gd name="T4" fmla="*/ T3 w 21585"/>
                  <a:gd name="T5" fmla="*/ 10798 h 21597"/>
                  <a:gd name="T6" fmla="+- 0 10800 8"/>
                  <a:gd name="T7" fmla="*/ T6 w 21585"/>
                  <a:gd name="T8" fmla="*/ 10798 h 21597"/>
                  <a:gd name="T9" fmla="+- 0 10800 8"/>
                  <a:gd name="T10" fmla="*/ T9 w 21585"/>
                  <a:gd name="T11" fmla="*/ 10798 h 21597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585" h="21597">
                    <a:moveTo>
                      <a:pt x="10712" y="21596"/>
                    </a:moveTo>
                    <a:cubicBezTo>
                      <a:pt x="4759" y="21590"/>
                      <a:pt x="-8" y="16750"/>
                      <a:pt x="-1" y="10728"/>
                    </a:cubicBezTo>
                    <a:cubicBezTo>
                      <a:pt x="19" y="4811"/>
                      <a:pt x="4844" y="0"/>
                      <a:pt x="10750" y="0"/>
                    </a:cubicBezTo>
                    <a:cubicBezTo>
                      <a:pt x="16728" y="0"/>
                      <a:pt x="21561" y="4808"/>
                      <a:pt x="21584" y="10770"/>
                    </a:cubicBezTo>
                    <a:cubicBezTo>
                      <a:pt x="21592" y="16788"/>
                      <a:pt x="16762" y="21600"/>
                      <a:pt x="10712" y="21596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>
                <a:lvl1pPr defTabSz="457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1pPr>
                <a:lvl2pPr defTabSz="457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2pPr>
                <a:lvl3pPr defTabSz="457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3pPr>
                <a:lvl4pPr defTabSz="457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4pPr>
                <a:lvl5pPr defTabSz="457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5pPr>
                <a:lvl6pPr marL="18288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6pPr>
                <a:lvl7pPr marL="22860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7pPr>
                <a:lvl8pPr marL="27432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8pPr>
                <a:lvl9pPr marL="32004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9pPr>
              </a:lstStyle>
              <a:p>
                <a:pPr algn="ctr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  <p:sp>
            <p:nvSpPr>
              <p:cNvPr id="118" name="AutoShape 100">
                <a:extLst>
                  <a:ext uri="{FF2B5EF4-FFF2-40B4-BE49-F238E27FC236}">
                    <a16:creationId xmlns="" xmlns:a16="http://schemas.microsoft.com/office/drawing/2014/main" id="{DF5D7839-8A9C-448F-80D7-D9B1C2730F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88276" y="5387976"/>
                <a:ext cx="630237" cy="827087"/>
              </a:xfrm>
              <a:custGeom>
                <a:avLst/>
                <a:gdLst>
                  <a:gd name="T0" fmla="+- 0 10781 89"/>
                  <a:gd name="T1" fmla="*/ T0 w 21385"/>
                  <a:gd name="T2" fmla="+- 0 10714 1"/>
                  <a:gd name="T3" fmla="*/ 10714 h 21426"/>
                  <a:gd name="T4" fmla="+- 0 10781 89"/>
                  <a:gd name="T5" fmla="*/ T4 w 21385"/>
                  <a:gd name="T6" fmla="+- 0 10714 1"/>
                  <a:gd name="T7" fmla="*/ 10714 h 21426"/>
                  <a:gd name="T8" fmla="+- 0 10781 89"/>
                  <a:gd name="T9" fmla="*/ T8 w 21385"/>
                  <a:gd name="T10" fmla="+- 0 10714 1"/>
                  <a:gd name="T11" fmla="*/ 10714 h 21426"/>
                  <a:gd name="T12" fmla="+- 0 10781 89"/>
                  <a:gd name="T13" fmla="*/ T12 w 21385"/>
                  <a:gd name="T14" fmla="+- 0 10714 1"/>
                  <a:gd name="T15" fmla="*/ 10714 h 2142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385" h="21426">
                    <a:moveTo>
                      <a:pt x="15662" y="4699"/>
                    </a:moveTo>
                    <a:cubicBezTo>
                      <a:pt x="15662" y="4907"/>
                      <a:pt x="15662" y="5035"/>
                      <a:pt x="15662" y="5165"/>
                    </a:cubicBezTo>
                    <a:cubicBezTo>
                      <a:pt x="15662" y="10027"/>
                      <a:pt x="15662" y="14888"/>
                      <a:pt x="15661" y="19750"/>
                    </a:cubicBezTo>
                    <a:cubicBezTo>
                      <a:pt x="15661" y="20600"/>
                      <a:pt x="15026" y="21230"/>
                      <a:pt x="14016" y="21388"/>
                    </a:cubicBezTo>
                    <a:cubicBezTo>
                      <a:pt x="12662" y="21598"/>
                      <a:pt x="11507" y="20842"/>
                      <a:pt x="11504" y="19726"/>
                    </a:cubicBezTo>
                    <a:cubicBezTo>
                      <a:pt x="11501" y="17635"/>
                      <a:pt x="11504" y="15544"/>
                      <a:pt x="11504" y="13455"/>
                    </a:cubicBezTo>
                    <a:cubicBezTo>
                      <a:pt x="11504" y="12787"/>
                      <a:pt x="11504" y="12122"/>
                      <a:pt x="11504" y="11441"/>
                    </a:cubicBezTo>
                    <a:cubicBezTo>
                      <a:pt x="11033" y="11441"/>
                      <a:pt x="10605" y="11441"/>
                      <a:pt x="10113" y="11441"/>
                    </a:cubicBezTo>
                    <a:cubicBezTo>
                      <a:pt x="10113" y="11555"/>
                      <a:pt x="10113" y="11674"/>
                      <a:pt x="10113" y="11790"/>
                    </a:cubicBezTo>
                    <a:cubicBezTo>
                      <a:pt x="10113" y="14437"/>
                      <a:pt x="10089" y="17084"/>
                      <a:pt x="10128" y="19730"/>
                    </a:cubicBezTo>
                    <a:cubicBezTo>
                      <a:pt x="10138" y="20561"/>
                      <a:pt x="9379" y="21408"/>
                      <a:pt x="8052" y="21425"/>
                    </a:cubicBezTo>
                    <a:cubicBezTo>
                      <a:pt x="6868" y="21441"/>
                      <a:pt x="5970" y="20718"/>
                      <a:pt x="5970" y="19742"/>
                    </a:cubicBezTo>
                    <a:cubicBezTo>
                      <a:pt x="5970" y="15797"/>
                      <a:pt x="5978" y="11853"/>
                      <a:pt x="5982" y="7908"/>
                    </a:cubicBezTo>
                    <a:cubicBezTo>
                      <a:pt x="5984" y="6807"/>
                      <a:pt x="5982" y="5704"/>
                      <a:pt x="5982" y="4603"/>
                    </a:cubicBezTo>
                    <a:cubicBezTo>
                      <a:pt x="5982" y="4565"/>
                      <a:pt x="5974" y="4528"/>
                      <a:pt x="5970" y="4491"/>
                    </a:cubicBezTo>
                    <a:cubicBezTo>
                      <a:pt x="5926" y="4476"/>
                      <a:pt x="5883" y="4462"/>
                      <a:pt x="5842" y="4448"/>
                    </a:cubicBezTo>
                    <a:cubicBezTo>
                      <a:pt x="5366" y="5094"/>
                      <a:pt x="4851" y="5727"/>
                      <a:pt x="4424" y="6392"/>
                    </a:cubicBezTo>
                    <a:cubicBezTo>
                      <a:pt x="3761" y="7423"/>
                      <a:pt x="3360" y="8522"/>
                      <a:pt x="3135" y="9658"/>
                    </a:cubicBezTo>
                    <a:cubicBezTo>
                      <a:pt x="2953" y="10575"/>
                      <a:pt x="2063" y="11061"/>
                      <a:pt x="1046" y="10802"/>
                    </a:cubicBezTo>
                    <a:cubicBezTo>
                      <a:pt x="381" y="10631"/>
                      <a:pt x="-89" y="10101"/>
                      <a:pt x="14" y="9573"/>
                    </a:cubicBezTo>
                    <a:cubicBezTo>
                      <a:pt x="670" y="6163"/>
                      <a:pt x="2526" y="3235"/>
                      <a:pt x="5982" y="955"/>
                    </a:cubicBezTo>
                    <a:cubicBezTo>
                      <a:pt x="6639" y="522"/>
                      <a:pt x="7342" y="144"/>
                      <a:pt x="8226" y="32"/>
                    </a:cubicBezTo>
                    <a:cubicBezTo>
                      <a:pt x="8361" y="15"/>
                      <a:pt x="8497" y="3"/>
                      <a:pt x="8631" y="3"/>
                    </a:cubicBezTo>
                    <a:cubicBezTo>
                      <a:pt x="10087" y="-1"/>
                      <a:pt x="11546" y="-1"/>
                      <a:pt x="13003" y="1"/>
                    </a:cubicBezTo>
                    <a:cubicBezTo>
                      <a:pt x="13616" y="3"/>
                      <a:pt x="14178" y="142"/>
                      <a:pt x="14651" y="441"/>
                    </a:cubicBezTo>
                    <a:cubicBezTo>
                      <a:pt x="16025" y="1312"/>
                      <a:pt x="17294" y="2258"/>
                      <a:pt x="18308" y="3392"/>
                    </a:cubicBezTo>
                    <a:cubicBezTo>
                      <a:pt x="19944" y="5217"/>
                      <a:pt x="20930" y="7234"/>
                      <a:pt x="21360" y="9410"/>
                    </a:cubicBezTo>
                    <a:cubicBezTo>
                      <a:pt x="21510" y="10169"/>
                      <a:pt x="20958" y="10761"/>
                      <a:pt x="20049" y="10858"/>
                    </a:cubicBezTo>
                    <a:cubicBezTo>
                      <a:pt x="19154" y="10954"/>
                      <a:pt x="18442" y="10489"/>
                      <a:pt x="18287" y="9725"/>
                    </a:cubicBezTo>
                    <a:cubicBezTo>
                      <a:pt x="17946" y="8048"/>
                      <a:pt x="17220" y="6479"/>
                      <a:pt x="16016" y="5043"/>
                    </a:cubicBezTo>
                    <a:cubicBezTo>
                      <a:pt x="15957" y="4974"/>
                      <a:pt x="15901" y="4904"/>
                      <a:pt x="15839" y="4838"/>
                    </a:cubicBezTo>
                    <a:cubicBezTo>
                      <a:pt x="15816" y="4812"/>
                      <a:pt x="15784" y="4794"/>
                      <a:pt x="15662" y="46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>
                <a:lvl1pPr defTabSz="457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1pPr>
                <a:lvl2pPr defTabSz="457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2pPr>
                <a:lvl3pPr defTabSz="457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3pPr>
                <a:lvl4pPr defTabSz="457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4pPr>
                <a:lvl5pPr defTabSz="457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5pPr>
                <a:lvl6pPr marL="18288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6pPr>
                <a:lvl7pPr marL="22860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7pPr>
                <a:lvl8pPr marL="27432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8pPr>
                <a:lvl9pPr marL="32004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9pPr>
              </a:lstStyle>
              <a:p>
                <a:pPr algn="ctr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</p:grpSp>
        <p:grpSp>
          <p:nvGrpSpPr>
            <p:cNvPr id="111" name="Group 110">
              <a:extLst>
                <a:ext uri="{FF2B5EF4-FFF2-40B4-BE49-F238E27FC236}">
                  <a16:creationId xmlns="" xmlns:a16="http://schemas.microsoft.com/office/drawing/2014/main" id="{6845B082-A2A6-439B-B77B-C23E452D7E7A}"/>
                </a:ext>
              </a:extLst>
            </p:cNvPr>
            <p:cNvGrpSpPr/>
            <p:nvPr/>
          </p:nvGrpSpPr>
          <p:grpSpPr>
            <a:xfrm>
              <a:off x="5002546" y="4395978"/>
              <a:ext cx="315119" cy="539750"/>
              <a:chOff x="7788276" y="5135563"/>
              <a:chExt cx="630237" cy="1079500"/>
            </a:xfrm>
            <a:solidFill>
              <a:srgbClr val="C4C4C4"/>
            </a:solidFill>
          </p:grpSpPr>
          <p:sp>
            <p:nvSpPr>
              <p:cNvPr id="115" name="AutoShape 99">
                <a:extLst>
                  <a:ext uri="{FF2B5EF4-FFF2-40B4-BE49-F238E27FC236}">
                    <a16:creationId xmlns="" xmlns:a16="http://schemas.microsoft.com/office/drawing/2014/main" id="{A147B896-86F3-4118-BD8D-E5966A879E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80363" y="5135563"/>
                <a:ext cx="246063" cy="246063"/>
              </a:xfrm>
              <a:custGeom>
                <a:avLst/>
                <a:gdLst>
                  <a:gd name="T0" fmla="+- 0 10800 8"/>
                  <a:gd name="T1" fmla="*/ T0 w 21585"/>
                  <a:gd name="T2" fmla="*/ 10798 h 21597"/>
                  <a:gd name="T3" fmla="+- 0 10800 8"/>
                  <a:gd name="T4" fmla="*/ T3 w 21585"/>
                  <a:gd name="T5" fmla="*/ 10798 h 21597"/>
                  <a:gd name="T6" fmla="+- 0 10800 8"/>
                  <a:gd name="T7" fmla="*/ T6 w 21585"/>
                  <a:gd name="T8" fmla="*/ 10798 h 21597"/>
                  <a:gd name="T9" fmla="+- 0 10800 8"/>
                  <a:gd name="T10" fmla="*/ T9 w 21585"/>
                  <a:gd name="T11" fmla="*/ 10798 h 21597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585" h="21597">
                    <a:moveTo>
                      <a:pt x="10712" y="21596"/>
                    </a:moveTo>
                    <a:cubicBezTo>
                      <a:pt x="4759" y="21590"/>
                      <a:pt x="-8" y="16750"/>
                      <a:pt x="-1" y="10728"/>
                    </a:cubicBezTo>
                    <a:cubicBezTo>
                      <a:pt x="19" y="4811"/>
                      <a:pt x="4844" y="0"/>
                      <a:pt x="10750" y="0"/>
                    </a:cubicBezTo>
                    <a:cubicBezTo>
                      <a:pt x="16728" y="0"/>
                      <a:pt x="21561" y="4808"/>
                      <a:pt x="21584" y="10770"/>
                    </a:cubicBezTo>
                    <a:cubicBezTo>
                      <a:pt x="21592" y="16788"/>
                      <a:pt x="16762" y="21600"/>
                      <a:pt x="10712" y="21596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>
                <a:lvl1pPr defTabSz="457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1pPr>
                <a:lvl2pPr defTabSz="457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2pPr>
                <a:lvl3pPr defTabSz="457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3pPr>
                <a:lvl4pPr defTabSz="457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4pPr>
                <a:lvl5pPr defTabSz="457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5pPr>
                <a:lvl6pPr marL="18288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6pPr>
                <a:lvl7pPr marL="22860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7pPr>
                <a:lvl8pPr marL="27432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8pPr>
                <a:lvl9pPr marL="32004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9pPr>
              </a:lstStyle>
              <a:p>
                <a:pPr algn="ctr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  <p:sp>
            <p:nvSpPr>
              <p:cNvPr id="116" name="AutoShape 100">
                <a:extLst>
                  <a:ext uri="{FF2B5EF4-FFF2-40B4-BE49-F238E27FC236}">
                    <a16:creationId xmlns="" xmlns:a16="http://schemas.microsoft.com/office/drawing/2014/main" id="{6EEC09B3-7C1E-4E4D-BD03-3F62FEFE68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88276" y="5387976"/>
                <a:ext cx="630237" cy="827087"/>
              </a:xfrm>
              <a:custGeom>
                <a:avLst/>
                <a:gdLst>
                  <a:gd name="T0" fmla="+- 0 10781 89"/>
                  <a:gd name="T1" fmla="*/ T0 w 21385"/>
                  <a:gd name="T2" fmla="+- 0 10714 1"/>
                  <a:gd name="T3" fmla="*/ 10714 h 21426"/>
                  <a:gd name="T4" fmla="+- 0 10781 89"/>
                  <a:gd name="T5" fmla="*/ T4 w 21385"/>
                  <a:gd name="T6" fmla="+- 0 10714 1"/>
                  <a:gd name="T7" fmla="*/ 10714 h 21426"/>
                  <a:gd name="T8" fmla="+- 0 10781 89"/>
                  <a:gd name="T9" fmla="*/ T8 w 21385"/>
                  <a:gd name="T10" fmla="+- 0 10714 1"/>
                  <a:gd name="T11" fmla="*/ 10714 h 21426"/>
                  <a:gd name="T12" fmla="+- 0 10781 89"/>
                  <a:gd name="T13" fmla="*/ T12 w 21385"/>
                  <a:gd name="T14" fmla="+- 0 10714 1"/>
                  <a:gd name="T15" fmla="*/ 10714 h 2142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385" h="21426">
                    <a:moveTo>
                      <a:pt x="15662" y="4699"/>
                    </a:moveTo>
                    <a:cubicBezTo>
                      <a:pt x="15662" y="4907"/>
                      <a:pt x="15662" y="5035"/>
                      <a:pt x="15662" y="5165"/>
                    </a:cubicBezTo>
                    <a:cubicBezTo>
                      <a:pt x="15662" y="10027"/>
                      <a:pt x="15662" y="14888"/>
                      <a:pt x="15661" y="19750"/>
                    </a:cubicBezTo>
                    <a:cubicBezTo>
                      <a:pt x="15661" y="20600"/>
                      <a:pt x="15026" y="21230"/>
                      <a:pt x="14016" y="21388"/>
                    </a:cubicBezTo>
                    <a:cubicBezTo>
                      <a:pt x="12662" y="21598"/>
                      <a:pt x="11507" y="20842"/>
                      <a:pt x="11504" y="19726"/>
                    </a:cubicBezTo>
                    <a:cubicBezTo>
                      <a:pt x="11501" y="17635"/>
                      <a:pt x="11504" y="15544"/>
                      <a:pt x="11504" y="13455"/>
                    </a:cubicBezTo>
                    <a:cubicBezTo>
                      <a:pt x="11504" y="12787"/>
                      <a:pt x="11504" y="12122"/>
                      <a:pt x="11504" y="11441"/>
                    </a:cubicBezTo>
                    <a:cubicBezTo>
                      <a:pt x="11033" y="11441"/>
                      <a:pt x="10605" y="11441"/>
                      <a:pt x="10113" y="11441"/>
                    </a:cubicBezTo>
                    <a:cubicBezTo>
                      <a:pt x="10113" y="11555"/>
                      <a:pt x="10113" y="11674"/>
                      <a:pt x="10113" y="11790"/>
                    </a:cubicBezTo>
                    <a:cubicBezTo>
                      <a:pt x="10113" y="14437"/>
                      <a:pt x="10089" y="17084"/>
                      <a:pt x="10128" y="19730"/>
                    </a:cubicBezTo>
                    <a:cubicBezTo>
                      <a:pt x="10138" y="20561"/>
                      <a:pt x="9379" y="21408"/>
                      <a:pt x="8052" y="21425"/>
                    </a:cubicBezTo>
                    <a:cubicBezTo>
                      <a:pt x="6868" y="21441"/>
                      <a:pt x="5970" y="20718"/>
                      <a:pt x="5970" y="19742"/>
                    </a:cubicBezTo>
                    <a:cubicBezTo>
                      <a:pt x="5970" y="15797"/>
                      <a:pt x="5978" y="11853"/>
                      <a:pt x="5982" y="7908"/>
                    </a:cubicBezTo>
                    <a:cubicBezTo>
                      <a:pt x="5984" y="6807"/>
                      <a:pt x="5982" y="5704"/>
                      <a:pt x="5982" y="4603"/>
                    </a:cubicBezTo>
                    <a:cubicBezTo>
                      <a:pt x="5982" y="4565"/>
                      <a:pt x="5974" y="4528"/>
                      <a:pt x="5970" y="4491"/>
                    </a:cubicBezTo>
                    <a:cubicBezTo>
                      <a:pt x="5926" y="4476"/>
                      <a:pt x="5883" y="4462"/>
                      <a:pt x="5842" y="4448"/>
                    </a:cubicBezTo>
                    <a:cubicBezTo>
                      <a:pt x="5366" y="5094"/>
                      <a:pt x="4851" y="5727"/>
                      <a:pt x="4424" y="6392"/>
                    </a:cubicBezTo>
                    <a:cubicBezTo>
                      <a:pt x="3761" y="7423"/>
                      <a:pt x="3360" y="8522"/>
                      <a:pt x="3135" y="9658"/>
                    </a:cubicBezTo>
                    <a:cubicBezTo>
                      <a:pt x="2953" y="10575"/>
                      <a:pt x="2063" y="11061"/>
                      <a:pt x="1046" y="10802"/>
                    </a:cubicBezTo>
                    <a:cubicBezTo>
                      <a:pt x="381" y="10631"/>
                      <a:pt x="-89" y="10101"/>
                      <a:pt x="14" y="9573"/>
                    </a:cubicBezTo>
                    <a:cubicBezTo>
                      <a:pt x="670" y="6163"/>
                      <a:pt x="2526" y="3235"/>
                      <a:pt x="5982" y="955"/>
                    </a:cubicBezTo>
                    <a:cubicBezTo>
                      <a:pt x="6639" y="522"/>
                      <a:pt x="7342" y="144"/>
                      <a:pt x="8226" y="32"/>
                    </a:cubicBezTo>
                    <a:cubicBezTo>
                      <a:pt x="8361" y="15"/>
                      <a:pt x="8497" y="3"/>
                      <a:pt x="8631" y="3"/>
                    </a:cubicBezTo>
                    <a:cubicBezTo>
                      <a:pt x="10087" y="-1"/>
                      <a:pt x="11546" y="-1"/>
                      <a:pt x="13003" y="1"/>
                    </a:cubicBezTo>
                    <a:cubicBezTo>
                      <a:pt x="13616" y="3"/>
                      <a:pt x="14178" y="142"/>
                      <a:pt x="14651" y="441"/>
                    </a:cubicBezTo>
                    <a:cubicBezTo>
                      <a:pt x="16025" y="1312"/>
                      <a:pt x="17294" y="2258"/>
                      <a:pt x="18308" y="3392"/>
                    </a:cubicBezTo>
                    <a:cubicBezTo>
                      <a:pt x="19944" y="5217"/>
                      <a:pt x="20930" y="7234"/>
                      <a:pt x="21360" y="9410"/>
                    </a:cubicBezTo>
                    <a:cubicBezTo>
                      <a:pt x="21510" y="10169"/>
                      <a:pt x="20958" y="10761"/>
                      <a:pt x="20049" y="10858"/>
                    </a:cubicBezTo>
                    <a:cubicBezTo>
                      <a:pt x="19154" y="10954"/>
                      <a:pt x="18442" y="10489"/>
                      <a:pt x="18287" y="9725"/>
                    </a:cubicBezTo>
                    <a:cubicBezTo>
                      <a:pt x="17946" y="8048"/>
                      <a:pt x="17220" y="6479"/>
                      <a:pt x="16016" y="5043"/>
                    </a:cubicBezTo>
                    <a:cubicBezTo>
                      <a:pt x="15957" y="4974"/>
                      <a:pt x="15901" y="4904"/>
                      <a:pt x="15839" y="4838"/>
                    </a:cubicBezTo>
                    <a:cubicBezTo>
                      <a:pt x="15816" y="4812"/>
                      <a:pt x="15784" y="4794"/>
                      <a:pt x="15662" y="46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>
                <a:lvl1pPr defTabSz="457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1pPr>
                <a:lvl2pPr defTabSz="457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2pPr>
                <a:lvl3pPr defTabSz="457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3pPr>
                <a:lvl4pPr defTabSz="457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4pPr>
                <a:lvl5pPr defTabSz="457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5pPr>
                <a:lvl6pPr marL="18288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6pPr>
                <a:lvl7pPr marL="22860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7pPr>
                <a:lvl8pPr marL="27432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8pPr>
                <a:lvl9pPr marL="32004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9pPr>
              </a:lstStyle>
              <a:p>
                <a:pPr algn="ctr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</p:grpSp>
        <p:grpSp>
          <p:nvGrpSpPr>
            <p:cNvPr id="112" name="Group 111">
              <a:extLst>
                <a:ext uri="{FF2B5EF4-FFF2-40B4-BE49-F238E27FC236}">
                  <a16:creationId xmlns="" xmlns:a16="http://schemas.microsoft.com/office/drawing/2014/main" id="{31FBAAED-BDE5-4EBA-8752-A8F77823C84F}"/>
                </a:ext>
              </a:extLst>
            </p:cNvPr>
            <p:cNvGrpSpPr/>
            <p:nvPr/>
          </p:nvGrpSpPr>
          <p:grpSpPr>
            <a:xfrm>
              <a:off x="5436886" y="4395978"/>
              <a:ext cx="315119" cy="539750"/>
              <a:chOff x="7788276" y="5135563"/>
              <a:chExt cx="630237" cy="1079500"/>
            </a:xfrm>
            <a:solidFill>
              <a:srgbClr val="C4C4C4"/>
            </a:solidFill>
          </p:grpSpPr>
          <p:sp>
            <p:nvSpPr>
              <p:cNvPr id="113" name="AutoShape 99">
                <a:extLst>
                  <a:ext uri="{FF2B5EF4-FFF2-40B4-BE49-F238E27FC236}">
                    <a16:creationId xmlns="" xmlns:a16="http://schemas.microsoft.com/office/drawing/2014/main" id="{4921A24B-413F-4423-A407-D7090A8E32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80363" y="5135563"/>
                <a:ext cx="246063" cy="246063"/>
              </a:xfrm>
              <a:custGeom>
                <a:avLst/>
                <a:gdLst>
                  <a:gd name="T0" fmla="+- 0 10800 8"/>
                  <a:gd name="T1" fmla="*/ T0 w 21585"/>
                  <a:gd name="T2" fmla="*/ 10798 h 21597"/>
                  <a:gd name="T3" fmla="+- 0 10800 8"/>
                  <a:gd name="T4" fmla="*/ T3 w 21585"/>
                  <a:gd name="T5" fmla="*/ 10798 h 21597"/>
                  <a:gd name="T6" fmla="+- 0 10800 8"/>
                  <a:gd name="T7" fmla="*/ T6 w 21585"/>
                  <a:gd name="T8" fmla="*/ 10798 h 21597"/>
                  <a:gd name="T9" fmla="+- 0 10800 8"/>
                  <a:gd name="T10" fmla="*/ T9 w 21585"/>
                  <a:gd name="T11" fmla="*/ 10798 h 21597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585" h="21597">
                    <a:moveTo>
                      <a:pt x="10712" y="21596"/>
                    </a:moveTo>
                    <a:cubicBezTo>
                      <a:pt x="4759" y="21590"/>
                      <a:pt x="-8" y="16750"/>
                      <a:pt x="-1" y="10728"/>
                    </a:cubicBezTo>
                    <a:cubicBezTo>
                      <a:pt x="19" y="4811"/>
                      <a:pt x="4844" y="0"/>
                      <a:pt x="10750" y="0"/>
                    </a:cubicBezTo>
                    <a:cubicBezTo>
                      <a:pt x="16728" y="0"/>
                      <a:pt x="21561" y="4808"/>
                      <a:pt x="21584" y="10770"/>
                    </a:cubicBezTo>
                    <a:cubicBezTo>
                      <a:pt x="21592" y="16788"/>
                      <a:pt x="16762" y="21600"/>
                      <a:pt x="10712" y="21596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>
                <a:lvl1pPr defTabSz="457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1pPr>
                <a:lvl2pPr defTabSz="457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2pPr>
                <a:lvl3pPr defTabSz="457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3pPr>
                <a:lvl4pPr defTabSz="457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4pPr>
                <a:lvl5pPr defTabSz="457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5pPr>
                <a:lvl6pPr marL="18288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6pPr>
                <a:lvl7pPr marL="22860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7pPr>
                <a:lvl8pPr marL="27432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8pPr>
                <a:lvl9pPr marL="32004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9pPr>
              </a:lstStyle>
              <a:p>
                <a:pPr algn="ctr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  <p:sp>
            <p:nvSpPr>
              <p:cNvPr id="114" name="AutoShape 100">
                <a:extLst>
                  <a:ext uri="{FF2B5EF4-FFF2-40B4-BE49-F238E27FC236}">
                    <a16:creationId xmlns="" xmlns:a16="http://schemas.microsoft.com/office/drawing/2014/main" id="{9337C0A0-4307-4EAA-841D-2F5F773574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88276" y="5387976"/>
                <a:ext cx="630237" cy="827087"/>
              </a:xfrm>
              <a:custGeom>
                <a:avLst/>
                <a:gdLst>
                  <a:gd name="T0" fmla="+- 0 10781 89"/>
                  <a:gd name="T1" fmla="*/ T0 w 21385"/>
                  <a:gd name="T2" fmla="+- 0 10714 1"/>
                  <a:gd name="T3" fmla="*/ 10714 h 21426"/>
                  <a:gd name="T4" fmla="+- 0 10781 89"/>
                  <a:gd name="T5" fmla="*/ T4 w 21385"/>
                  <a:gd name="T6" fmla="+- 0 10714 1"/>
                  <a:gd name="T7" fmla="*/ 10714 h 21426"/>
                  <a:gd name="T8" fmla="+- 0 10781 89"/>
                  <a:gd name="T9" fmla="*/ T8 w 21385"/>
                  <a:gd name="T10" fmla="+- 0 10714 1"/>
                  <a:gd name="T11" fmla="*/ 10714 h 21426"/>
                  <a:gd name="T12" fmla="+- 0 10781 89"/>
                  <a:gd name="T13" fmla="*/ T12 w 21385"/>
                  <a:gd name="T14" fmla="+- 0 10714 1"/>
                  <a:gd name="T15" fmla="*/ 10714 h 2142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385" h="21426">
                    <a:moveTo>
                      <a:pt x="15662" y="4699"/>
                    </a:moveTo>
                    <a:cubicBezTo>
                      <a:pt x="15662" y="4907"/>
                      <a:pt x="15662" y="5035"/>
                      <a:pt x="15662" y="5165"/>
                    </a:cubicBezTo>
                    <a:cubicBezTo>
                      <a:pt x="15662" y="10027"/>
                      <a:pt x="15662" y="14888"/>
                      <a:pt x="15661" y="19750"/>
                    </a:cubicBezTo>
                    <a:cubicBezTo>
                      <a:pt x="15661" y="20600"/>
                      <a:pt x="15026" y="21230"/>
                      <a:pt x="14016" y="21388"/>
                    </a:cubicBezTo>
                    <a:cubicBezTo>
                      <a:pt x="12662" y="21598"/>
                      <a:pt x="11507" y="20842"/>
                      <a:pt x="11504" y="19726"/>
                    </a:cubicBezTo>
                    <a:cubicBezTo>
                      <a:pt x="11501" y="17635"/>
                      <a:pt x="11504" y="15544"/>
                      <a:pt x="11504" y="13455"/>
                    </a:cubicBezTo>
                    <a:cubicBezTo>
                      <a:pt x="11504" y="12787"/>
                      <a:pt x="11504" y="12122"/>
                      <a:pt x="11504" y="11441"/>
                    </a:cubicBezTo>
                    <a:cubicBezTo>
                      <a:pt x="11033" y="11441"/>
                      <a:pt x="10605" y="11441"/>
                      <a:pt x="10113" y="11441"/>
                    </a:cubicBezTo>
                    <a:cubicBezTo>
                      <a:pt x="10113" y="11555"/>
                      <a:pt x="10113" y="11674"/>
                      <a:pt x="10113" y="11790"/>
                    </a:cubicBezTo>
                    <a:cubicBezTo>
                      <a:pt x="10113" y="14437"/>
                      <a:pt x="10089" y="17084"/>
                      <a:pt x="10128" y="19730"/>
                    </a:cubicBezTo>
                    <a:cubicBezTo>
                      <a:pt x="10138" y="20561"/>
                      <a:pt x="9379" y="21408"/>
                      <a:pt x="8052" y="21425"/>
                    </a:cubicBezTo>
                    <a:cubicBezTo>
                      <a:pt x="6868" y="21441"/>
                      <a:pt x="5970" y="20718"/>
                      <a:pt x="5970" y="19742"/>
                    </a:cubicBezTo>
                    <a:cubicBezTo>
                      <a:pt x="5970" y="15797"/>
                      <a:pt x="5978" y="11853"/>
                      <a:pt x="5982" y="7908"/>
                    </a:cubicBezTo>
                    <a:cubicBezTo>
                      <a:pt x="5984" y="6807"/>
                      <a:pt x="5982" y="5704"/>
                      <a:pt x="5982" y="4603"/>
                    </a:cubicBezTo>
                    <a:cubicBezTo>
                      <a:pt x="5982" y="4565"/>
                      <a:pt x="5974" y="4528"/>
                      <a:pt x="5970" y="4491"/>
                    </a:cubicBezTo>
                    <a:cubicBezTo>
                      <a:pt x="5926" y="4476"/>
                      <a:pt x="5883" y="4462"/>
                      <a:pt x="5842" y="4448"/>
                    </a:cubicBezTo>
                    <a:cubicBezTo>
                      <a:pt x="5366" y="5094"/>
                      <a:pt x="4851" y="5727"/>
                      <a:pt x="4424" y="6392"/>
                    </a:cubicBezTo>
                    <a:cubicBezTo>
                      <a:pt x="3761" y="7423"/>
                      <a:pt x="3360" y="8522"/>
                      <a:pt x="3135" y="9658"/>
                    </a:cubicBezTo>
                    <a:cubicBezTo>
                      <a:pt x="2953" y="10575"/>
                      <a:pt x="2063" y="11061"/>
                      <a:pt x="1046" y="10802"/>
                    </a:cubicBezTo>
                    <a:cubicBezTo>
                      <a:pt x="381" y="10631"/>
                      <a:pt x="-89" y="10101"/>
                      <a:pt x="14" y="9573"/>
                    </a:cubicBezTo>
                    <a:cubicBezTo>
                      <a:pt x="670" y="6163"/>
                      <a:pt x="2526" y="3235"/>
                      <a:pt x="5982" y="955"/>
                    </a:cubicBezTo>
                    <a:cubicBezTo>
                      <a:pt x="6639" y="522"/>
                      <a:pt x="7342" y="144"/>
                      <a:pt x="8226" y="32"/>
                    </a:cubicBezTo>
                    <a:cubicBezTo>
                      <a:pt x="8361" y="15"/>
                      <a:pt x="8497" y="3"/>
                      <a:pt x="8631" y="3"/>
                    </a:cubicBezTo>
                    <a:cubicBezTo>
                      <a:pt x="10087" y="-1"/>
                      <a:pt x="11546" y="-1"/>
                      <a:pt x="13003" y="1"/>
                    </a:cubicBezTo>
                    <a:cubicBezTo>
                      <a:pt x="13616" y="3"/>
                      <a:pt x="14178" y="142"/>
                      <a:pt x="14651" y="441"/>
                    </a:cubicBezTo>
                    <a:cubicBezTo>
                      <a:pt x="16025" y="1312"/>
                      <a:pt x="17294" y="2258"/>
                      <a:pt x="18308" y="3392"/>
                    </a:cubicBezTo>
                    <a:cubicBezTo>
                      <a:pt x="19944" y="5217"/>
                      <a:pt x="20930" y="7234"/>
                      <a:pt x="21360" y="9410"/>
                    </a:cubicBezTo>
                    <a:cubicBezTo>
                      <a:pt x="21510" y="10169"/>
                      <a:pt x="20958" y="10761"/>
                      <a:pt x="20049" y="10858"/>
                    </a:cubicBezTo>
                    <a:cubicBezTo>
                      <a:pt x="19154" y="10954"/>
                      <a:pt x="18442" y="10489"/>
                      <a:pt x="18287" y="9725"/>
                    </a:cubicBezTo>
                    <a:cubicBezTo>
                      <a:pt x="17946" y="8048"/>
                      <a:pt x="17220" y="6479"/>
                      <a:pt x="16016" y="5043"/>
                    </a:cubicBezTo>
                    <a:cubicBezTo>
                      <a:pt x="15957" y="4974"/>
                      <a:pt x="15901" y="4904"/>
                      <a:pt x="15839" y="4838"/>
                    </a:cubicBezTo>
                    <a:cubicBezTo>
                      <a:pt x="15816" y="4812"/>
                      <a:pt x="15784" y="4794"/>
                      <a:pt x="15662" y="46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>
                <a:lvl1pPr defTabSz="457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1pPr>
                <a:lvl2pPr defTabSz="457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2pPr>
                <a:lvl3pPr defTabSz="457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3pPr>
                <a:lvl4pPr defTabSz="457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4pPr>
                <a:lvl5pPr defTabSz="457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5pPr>
                <a:lvl6pPr marL="18288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6pPr>
                <a:lvl7pPr marL="22860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7pPr>
                <a:lvl8pPr marL="27432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8pPr>
                <a:lvl9pPr marL="32004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9pPr>
              </a:lstStyle>
              <a:p>
                <a:pPr algn="ctr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</p:grpSp>
      </p:grp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2CBEB079-D9AD-428A-B2A7-1A80597FD919}"/>
              </a:ext>
            </a:extLst>
          </p:cNvPr>
          <p:cNvSpPr txBox="1"/>
          <p:nvPr/>
        </p:nvSpPr>
        <p:spPr>
          <a:xfrm>
            <a:off x="1345666" y="6353272"/>
            <a:ext cx="3232087" cy="3440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1" i="0" u="none" strike="noStrike" kern="1200" cap="none" spc="0" normalizeH="0" baseline="0" noProof="0" dirty="0" err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973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32F856F-27A9-4694-B0C4-604AC7B47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NSW Health capabilities to respond to community clusters or clusters in sensitive settings (</a:t>
            </a:r>
            <a:r>
              <a:rPr lang="en-US" dirty="0" err="1"/>
              <a:t>eg</a:t>
            </a:r>
            <a:r>
              <a:rPr lang="en-US" dirty="0"/>
              <a:t> schools, residential aged care facilities, workplaces)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E105E42-8328-4CF3-BAFB-3588F03B25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AU" dirty="0"/>
              <a:t>Ability to increase testing in the community through strategies such as pop-up testing centres, working with local GPs and Aboriginal Community Controlled Health Services; expansion of capacity in existing COVID-19 clinics</a:t>
            </a:r>
          </a:p>
          <a:p>
            <a:pPr>
              <a:buFont typeface="Wingdings" panose="05000000000000000000" pitchFamily="2" charset="2"/>
              <a:buChar char="Ø"/>
            </a:pPr>
            <a:endParaRPr lang="en-AU" dirty="0"/>
          </a:p>
          <a:p>
            <a:pPr>
              <a:buFont typeface="Wingdings" panose="05000000000000000000" pitchFamily="2" charset="2"/>
              <a:buChar char="Ø"/>
            </a:pPr>
            <a:r>
              <a:rPr lang="en-AU" dirty="0"/>
              <a:t>In-reach capacity to establish testing onsite in facilities such as residential aged care facilities</a:t>
            </a:r>
          </a:p>
          <a:p>
            <a:pPr>
              <a:buFont typeface="Wingdings" panose="05000000000000000000" pitchFamily="2" charset="2"/>
              <a:buChar char="Ø"/>
            </a:pPr>
            <a:endParaRPr lang="en-AU" dirty="0"/>
          </a:p>
          <a:p>
            <a:pPr>
              <a:buFont typeface="Wingdings" panose="05000000000000000000" pitchFamily="2" charset="2"/>
              <a:buChar char="Ø"/>
            </a:pPr>
            <a:r>
              <a:rPr lang="en-AU" dirty="0"/>
              <a:t>Sufficient capacity to isolate cases, contact trace and identify contacts and quarantine them (greater than 250 cases per day, assuming an average of 15 close contacts per </a:t>
            </a:r>
            <a:r>
              <a:rPr lang="en-AU" dirty="0" smtClean="0"/>
              <a:t>case)</a:t>
            </a:r>
            <a:endParaRPr lang="en-AU" dirty="0"/>
          </a:p>
          <a:p>
            <a:pPr>
              <a:buFont typeface="Wingdings" panose="05000000000000000000" pitchFamily="2" charset="2"/>
              <a:buChar char="Ø"/>
            </a:pPr>
            <a:endParaRPr lang="en-AU" dirty="0"/>
          </a:p>
          <a:p>
            <a:pPr>
              <a:buFont typeface="Wingdings" panose="05000000000000000000" pitchFamily="2" charset="2"/>
              <a:buChar char="Ø"/>
            </a:pPr>
            <a:r>
              <a:rPr lang="en-AU" dirty="0"/>
              <a:t>Communication strategies to message the need for testing and enhanced compliance with public health measures (supported by PIFAC and Service NSW)</a:t>
            </a:r>
          </a:p>
          <a:p>
            <a:pPr>
              <a:buFont typeface="Wingdings" panose="05000000000000000000" pitchFamily="2" charset="2"/>
              <a:buChar char="Ø"/>
            </a:pPr>
            <a:endParaRPr lang="en-AU" dirty="0"/>
          </a:p>
          <a:p>
            <a:pPr>
              <a:buFont typeface="Wingdings" panose="05000000000000000000" pitchFamily="2" charset="2"/>
              <a:buChar char="Ø"/>
            </a:pPr>
            <a:r>
              <a:rPr lang="en-AU" dirty="0"/>
              <a:t>Increased compliance checks of COVID-safe practices at venues/settings in local communities</a:t>
            </a:r>
          </a:p>
          <a:p>
            <a:pPr marL="0" indent="0">
              <a:buNone/>
            </a:pPr>
            <a:r>
              <a:rPr lang="en-A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920401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305BEB8-72A3-45EA-A462-DAC12600F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tracing capacity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38F4C87-C3F9-4B25-842B-DB52E9C9C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3" y="1072343"/>
            <a:ext cx="10089312" cy="5207688"/>
          </a:xfrm>
        </p:spPr>
        <p:txBody>
          <a:bodyPr/>
          <a:lstStyle/>
          <a:p>
            <a:pPr marL="0" indent="0" fontAlgn="ctr">
              <a:buNone/>
            </a:pPr>
            <a:r>
              <a:rPr lang="en-US" dirty="0">
                <a:highlight>
                  <a:srgbClr val="FFFFFF"/>
                </a:highlight>
              </a:rPr>
              <a:t>Local health districts can contact trace </a:t>
            </a:r>
            <a:r>
              <a:rPr lang="en-US" b="1" dirty="0">
                <a:highlight>
                  <a:srgbClr val="FFFFFF"/>
                </a:highlight>
              </a:rPr>
              <a:t>220 cases a day </a:t>
            </a:r>
            <a:r>
              <a:rPr lang="en-US" dirty="0">
                <a:highlight>
                  <a:srgbClr val="FFFFFF"/>
                </a:highlight>
              </a:rPr>
              <a:t>statewide (assuming 15 close contacts each, over 20 weeks, including weekends)</a:t>
            </a:r>
            <a:r>
              <a:rPr lang="en-US" baseline="30000" dirty="0">
                <a:highlight>
                  <a:srgbClr val="FFFFFF"/>
                </a:highlight>
              </a:rPr>
              <a:t> 1</a:t>
            </a:r>
            <a:endParaRPr lang="en-US" dirty="0">
              <a:highlight>
                <a:srgbClr val="FFFFFF"/>
              </a:highlight>
            </a:endParaRPr>
          </a:p>
          <a:p>
            <a:pPr marL="0" indent="0" fontAlgn="ctr">
              <a:buNone/>
            </a:pPr>
            <a:endParaRPr lang="en-US" dirty="0">
              <a:highlight>
                <a:srgbClr val="FFFFFF"/>
              </a:highlight>
            </a:endParaRPr>
          </a:p>
          <a:p>
            <a:pPr marL="0" indent="0" fontAlgn="ctr">
              <a:buNone/>
            </a:pPr>
            <a:r>
              <a:rPr lang="en-US" dirty="0">
                <a:highlight>
                  <a:srgbClr val="FFFFFF"/>
                </a:highlight>
              </a:rPr>
              <a:t>The Ministry of Health has additional capacity:</a:t>
            </a:r>
          </a:p>
          <a:p>
            <a:pPr lvl="1" fontAlgn="ctr"/>
            <a:r>
              <a:rPr lang="en-US" dirty="0" smtClean="0">
                <a:highlight>
                  <a:srgbClr val="FFFFFF"/>
                </a:highlight>
              </a:rPr>
              <a:t>Current Surge capacity = 300 contact </a:t>
            </a:r>
            <a:r>
              <a:rPr lang="en-US" dirty="0">
                <a:highlight>
                  <a:srgbClr val="FFFFFF"/>
                </a:highlight>
              </a:rPr>
              <a:t>tracers/day with capacity to contact trace 55 cases/day</a:t>
            </a:r>
            <a:r>
              <a:rPr lang="en-US" baseline="30000" dirty="0">
                <a:highlight>
                  <a:srgbClr val="FFFFFF"/>
                </a:highlight>
              </a:rPr>
              <a:t>1</a:t>
            </a:r>
          </a:p>
          <a:p>
            <a:pPr lvl="1" fontAlgn="ctr"/>
            <a:r>
              <a:rPr lang="en-US" dirty="0" smtClean="0">
                <a:highlight>
                  <a:srgbClr val="FFFFFF"/>
                </a:highlight>
              </a:rPr>
              <a:t>Additional Surge </a:t>
            </a:r>
            <a:endParaRPr lang="en-US" dirty="0">
              <a:highlight>
                <a:srgbClr val="FFFFFF"/>
              </a:highlight>
            </a:endParaRPr>
          </a:p>
          <a:p>
            <a:pPr lvl="2" fontAlgn="ctr"/>
            <a:r>
              <a:rPr lang="en-US" dirty="0" smtClean="0">
                <a:highlight>
                  <a:srgbClr val="FFFFFF"/>
                </a:highlight>
              </a:rPr>
              <a:t>Support </a:t>
            </a:r>
            <a:r>
              <a:rPr lang="en-US" dirty="0">
                <a:highlight>
                  <a:srgbClr val="FFFFFF"/>
                </a:highlight>
              </a:rPr>
              <a:t>from partner agencies:</a:t>
            </a:r>
          </a:p>
          <a:p>
            <a:pPr lvl="3" fontAlgn="ctr"/>
            <a:r>
              <a:rPr lang="en-US" sz="1600" dirty="0">
                <a:highlight>
                  <a:srgbClr val="FFFFFF"/>
                </a:highlight>
              </a:rPr>
              <a:t>Department of Primary Industries</a:t>
            </a:r>
          </a:p>
          <a:p>
            <a:pPr lvl="3" fontAlgn="ctr"/>
            <a:r>
              <a:rPr lang="en-US" sz="1600" dirty="0">
                <a:highlight>
                  <a:srgbClr val="FFFFFF"/>
                </a:highlight>
              </a:rPr>
              <a:t>Public Service Commission</a:t>
            </a:r>
          </a:p>
          <a:p>
            <a:pPr lvl="3" fontAlgn="ctr"/>
            <a:r>
              <a:rPr lang="en-US" sz="1600" dirty="0">
                <a:highlight>
                  <a:srgbClr val="FFFFFF"/>
                </a:highlight>
              </a:rPr>
              <a:t>Service NSW</a:t>
            </a:r>
          </a:p>
          <a:p>
            <a:pPr lvl="3" fontAlgn="ctr"/>
            <a:r>
              <a:rPr lang="en-US" sz="1600" dirty="0">
                <a:highlight>
                  <a:srgbClr val="FFFFFF"/>
                </a:highlight>
              </a:rPr>
              <a:t>Australian </a:t>
            </a:r>
            <a:r>
              <a:rPr lang="en-US" sz="1600" dirty="0" err="1">
                <a:highlight>
                  <a:srgbClr val="FFFFFF"/>
                </a:highlight>
              </a:rPr>
              <a:t>Defence</a:t>
            </a:r>
            <a:r>
              <a:rPr lang="en-US" sz="1600" dirty="0">
                <a:highlight>
                  <a:srgbClr val="FFFFFF"/>
                </a:highlight>
              </a:rPr>
              <a:t> Force</a:t>
            </a:r>
          </a:p>
          <a:p>
            <a:pPr lvl="3" fontAlgn="ctr"/>
            <a:r>
              <a:rPr lang="en-US" sz="1600" dirty="0">
                <a:highlight>
                  <a:srgbClr val="FFFFFF"/>
                </a:highlight>
              </a:rPr>
              <a:t>Australian Commission on Safety and Quality in Health Care</a:t>
            </a:r>
          </a:p>
          <a:p>
            <a:pPr lvl="2" fontAlgn="ctr"/>
            <a:r>
              <a:rPr lang="en-US" dirty="0">
                <a:highlight>
                  <a:srgbClr val="FFFFFF"/>
                </a:highlight>
              </a:rPr>
              <a:t>Technological assistance (WHISPIR platform = monitoring text sent to close contacts in quarantine</a:t>
            </a:r>
            <a:r>
              <a:rPr lang="en-US" dirty="0" smtClean="0">
                <a:highlight>
                  <a:srgbClr val="FFFFFF"/>
                </a:highlight>
              </a:rPr>
              <a:t>); </a:t>
            </a:r>
            <a:r>
              <a:rPr lang="en-US" dirty="0" err="1" smtClean="0">
                <a:highlight>
                  <a:srgbClr val="FFFFFF"/>
                </a:highlight>
              </a:rPr>
              <a:t>Prodocom</a:t>
            </a:r>
            <a:r>
              <a:rPr lang="en-US" dirty="0" smtClean="0">
                <a:highlight>
                  <a:srgbClr val="FFFFFF"/>
                </a:highlight>
              </a:rPr>
              <a:t> – mass SMS/email system</a:t>
            </a:r>
            <a:endParaRPr lang="en-US" dirty="0">
              <a:highlight>
                <a:srgbClr val="FFFFFF"/>
              </a:highlight>
            </a:endParaRPr>
          </a:p>
          <a:p>
            <a:pPr marL="538162" lvl="2" indent="0" fontAlgn="ctr">
              <a:buNone/>
            </a:pPr>
            <a:endParaRPr lang="en-US" dirty="0">
              <a:highlight>
                <a:srgbClr val="FFFFFF"/>
              </a:highlight>
            </a:endParaRPr>
          </a:p>
          <a:p>
            <a:pPr marL="538162" lvl="2" indent="0" fontAlgn="ctr">
              <a:buNone/>
            </a:pPr>
            <a:r>
              <a:rPr lang="en-US" dirty="0">
                <a:highlight>
                  <a:srgbClr val="FFFFFF"/>
                </a:highlight>
              </a:rPr>
              <a:t>	</a:t>
            </a:r>
            <a:r>
              <a:rPr lang="en-AU" sz="1400" dirty="0" smtClean="0">
                <a:highlight>
                  <a:srgbClr val="FFFFFF"/>
                </a:highlight>
              </a:rPr>
              <a:t> </a:t>
            </a:r>
            <a:r>
              <a:rPr lang="en-AU" sz="1400" baseline="30000" dirty="0">
                <a:highlight>
                  <a:srgbClr val="FFFFFF"/>
                </a:highlight>
              </a:rPr>
              <a:t>1</a:t>
            </a:r>
            <a:r>
              <a:rPr lang="en-AU" sz="1400" dirty="0">
                <a:highlight>
                  <a:srgbClr val="FFFFFF"/>
                </a:highlight>
              </a:rPr>
              <a:t>Assuming availability of contact details; success on first call attempt; non complex </a:t>
            </a:r>
            <a:r>
              <a:rPr lang="en-AU" sz="1400" dirty="0" smtClean="0">
                <a:highlight>
                  <a:srgbClr val="FFFFFF"/>
                </a:highlight>
              </a:rPr>
              <a:t>cases</a:t>
            </a:r>
            <a:endParaRPr lang="en-AU" sz="1400" dirty="0">
              <a:highlight>
                <a:srgbClr val="FFFFFF"/>
              </a:highligh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B9E7FAD-2889-44D0-89B8-6722CD268723}"/>
              </a:ext>
            </a:extLst>
          </p:cNvPr>
          <p:cNvSpPr txBox="1"/>
          <p:nvPr/>
        </p:nvSpPr>
        <p:spPr>
          <a:xfrm>
            <a:off x="2398333" y="6446938"/>
            <a:ext cx="3232087" cy="3440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1" i="0" u="none" strike="noStrike" kern="1200" cap="none" spc="0" normalizeH="0" baseline="0" noProof="0" dirty="0" err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0006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902021965ac9cd385cee362383dbe7d356cfcb2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5"/>
</p:tagLst>
</file>

<file path=ppt/theme/theme1.xml><?xml version="1.0" encoding="utf-8"?>
<a:theme xmlns:a="http://schemas.openxmlformats.org/drawingml/2006/main" name="NSW Internal Theme">
  <a:themeElements>
    <a:clrScheme name="NSW Health Colour Palette">
      <a:dk1>
        <a:srgbClr val="262626"/>
      </a:dk1>
      <a:lt1>
        <a:sysClr val="window" lastClr="FFFFFF"/>
      </a:lt1>
      <a:dk2>
        <a:srgbClr val="7F7F7F"/>
      </a:dk2>
      <a:lt2>
        <a:srgbClr val="E7E6E6"/>
      </a:lt2>
      <a:accent1>
        <a:srgbClr val="002664"/>
      </a:accent1>
      <a:accent2>
        <a:srgbClr val="D7153A"/>
      </a:accent2>
      <a:accent3>
        <a:srgbClr val="00ABE6"/>
      </a:accent3>
      <a:accent4>
        <a:srgbClr val="0A7CB9"/>
      </a:accent4>
      <a:accent5>
        <a:srgbClr val="4F4F4F"/>
      </a:accent5>
      <a:accent6>
        <a:srgbClr val="000000"/>
      </a:accent6>
      <a:hlink>
        <a:srgbClr val="EC008C"/>
      </a:hlink>
      <a:folHlink>
        <a:srgbClr val="00284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noAutofit/>
      </a:bodyPr>
      <a:lstStyle>
        <a:defPPr algn="l">
          <a:spcBef>
            <a:spcPts val="600"/>
          </a:spcBef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41A221FB85AF2449A790573BD88C81D" ma:contentTypeVersion="12" ma:contentTypeDescription="Create a new document." ma:contentTypeScope="" ma:versionID="37ab48f39a2275baa06bc41f4e46dd43">
  <xsd:schema xmlns:xsd="http://www.w3.org/2001/XMLSchema" xmlns:xs="http://www.w3.org/2001/XMLSchema" xmlns:p="http://schemas.microsoft.com/office/2006/metadata/properties" xmlns:ns2="631903b3-48bf-4aae-a3a8-1272723628d8" xmlns:ns3="a6307744-31e9-47c1-9829-e2c9c0fade14" targetNamespace="http://schemas.microsoft.com/office/2006/metadata/properties" ma:root="true" ma:fieldsID="a27c3cb5fe8f1cc3f429f5c69bec572d" ns2:_="" ns3:_="">
    <xsd:import namespace="631903b3-48bf-4aae-a3a8-1272723628d8"/>
    <xsd:import namespace="a6307744-31e9-47c1-9829-e2c9c0fade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1903b3-48bf-4aae-a3a8-1272723628d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307744-31e9-47c1-9829-e2c9c0fade1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a6307744-31e9-47c1-9829-e2c9c0fade14">
      <UserInfo>
        <DisplayName/>
        <AccountId xsi:nil="true"/>
        <AccountType/>
      </UserInfo>
    </SharedWithUsers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Template" ma:contentTypeID="0x010100C9F0DE0FF11F47A6AE50EC9AADC76F83006942542B6873E143A31679EA5A50B1B7" ma:contentTypeVersion="27" ma:contentTypeDescription="Pre-set format that serves as a basis or guide for developing similar documents." ma:contentTypeScope="" ma:versionID="3c148ce7b3602da8722b06c8bd069c78">
  <xsd:schema xmlns:xsd="http://www.w3.org/2001/XMLSchema" xmlns:xs="http://www.w3.org/2001/XMLSchema" xmlns:p="http://schemas.microsoft.com/office/2006/metadata/properties" xmlns:ns2="63692d22-9298-493d-aa2f-61b827075d22" targetNamespace="http://schemas.microsoft.com/office/2006/metadata/properties" ma:root="true" ma:fieldsID="1f55e324d4f9fd8ce964673a185ea2b5" ns2:_="">
    <xsd:import namespace="63692d22-9298-493d-aa2f-61b827075d22"/>
    <xsd:element name="properties">
      <xsd:complexType>
        <xsd:sequence>
          <xsd:element name="documentManagement">
            <xsd:complexType>
              <xsd:all>
                <xsd:element ref="ns2:moh_TemplateCategory"/>
                <xsd:element ref="ns2:moh_Division" minOccurs="0"/>
                <xsd:element ref="ns2:moh_Branch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692d22-9298-493d-aa2f-61b827075d22" elementFormDefault="qualified">
    <xsd:import namespace="http://schemas.microsoft.com/office/2006/documentManagement/types"/>
    <xsd:import namespace="http://schemas.microsoft.com/office/infopath/2007/PartnerControls"/>
    <xsd:element name="moh_TemplateCategory" ma:index="2" ma:displayName="Template Category" ma:format="RadioButtons" ma:internalName="moh_TemplateCategory" ma:readOnly="false">
      <xsd:simpleType>
        <xsd:restriction base="dms:Choice">
          <xsd:enumeration value="Building &amp; Facilities"/>
          <xsd:enumeration value="Communications &amp; Marketing"/>
          <xsd:enumeration value="Corporate Stationery"/>
          <xsd:enumeration value="Finance"/>
          <xsd:enumeration value="Human Resources"/>
          <xsd:enumeration value="Information &amp; Records Management"/>
          <xsd:enumeration value="Information Technology"/>
          <xsd:enumeration value="Learning &amp; Development"/>
          <xsd:enumeration value="Media"/>
          <xsd:enumeration value="Ministerials &amp; Briefings"/>
          <xsd:enumeration value="Policy Distribution System"/>
          <xsd:enumeration value="Procurement &amp; Purchasing"/>
          <xsd:enumeration value="Publishing"/>
          <xsd:enumeration value="Transport &amp; Travel"/>
          <xsd:enumeration value="Web &amp; Mintranet"/>
        </xsd:restriction>
      </xsd:simpleType>
    </xsd:element>
    <xsd:element name="moh_Division" ma:index="3" nillable="true" ma:displayName="Division" ma:format="Dropdown" ma:internalName="moh_Division">
      <xsd:simpleType>
        <xsd:restriction base="dms:Choice">
          <xsd:enumeration value="People, Culture and Governance"/>
          <xsd:enumeration value="Population and Public Health"/>
          <xsd:enumeration value="Secretary"/>
          <xsd:enumeration value="Strategy and Resources"/>
          <xsd:enumeration value="System Purchasing and Performance"/>
        </xsd:restriction>
      </xsd:simpleType>
    </xsd:element>
    <xsd:element name="moh_Branch" ma:index="4" nillable="true" ma:displayName="Branch" ma:format="Dropdown" ma:internalName="moh_Branch">
      <xsd:simpleType>
        <xsd:restriction base="dms:Choice">
          <xsd:enumeration value="Activity Based Management"/>
          <xsd:enumeration value="Asset and Property Services"/>
          <xsd:enumeration value="Business Services"/>
          <xsd:enumeration value="Centre for Aboriginal Health"/>
          <xsd:enumeration value="Centre for Epidemiology and Evidence"/>
          <xsd:enumeration value="Centre for Oral Health Strategy"/>
          <xsd:enumeration value="Centre for Population Health"/>
          <xsd:enumeration value="Executive and Ministerial Services"/>
          <xsd:enumeration value="Finance"/>
          <xsd:enumeration value="Government Relations"/>
          <xsd:enumeration value="Health and Social Policy"/>
          <xsd:enumeration value="Health Protection NSW"/>
          <xsd:enumeration value="Heath System Information &amp; Performance Reporting"/>
          <xsd:enumeration value="Health System Planning and Investment"/>
          <xsd:enumeration value="Internal Audit"/>
          <xsd:enumeration value="Legal and Regulatory Services"/>
          <xsd:enumeration value="Mental Health"/>
          <xsd:enumeration value="Nursing and Midwifery"/>
          <xsd:enumeration value="Office for Health and Medical Research"/>
          <xsd:enumeration value="Office of the Chief Health Officer"/>
          <xsd:enumeration value="Office of the Secretary"/>
          <xsd:enumeration value="Program Management Office"/>
          <xsd:enumeration value="Public Affairs"/>
          <xsd:enumeration value="Strategic Communications and Engagement"/>
          <xsd:enumeration value="System Management"/>
          <xsd:enumeration value="System Performance Support"/>
          <xsd:enumeration value="System Purchasing"/>
          <xsd:enumeration value="Workforce Planning and Development"/>
          <xsd:enumeration value="Workplace Relations"/>
        </xsd:restriction>
      </xsd:simpleType>
    </xsd:element>
    <xsd:element name="_dlc_DocId" ma:index="1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3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Content Type"/>
        <xsd:element ref="dc:title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27DA456-9643-443B-8814-1344D86CBD85}"/>
</file>

<file path=customXml/itemProps2.xml><?xml version="1.0" encoding="utf-8"?>
<ds:datastoreItem xmlns:ds="http://schemas.openxmlformats.org/officeDocument/2006/customXml" ds:itemID="{6F4DDCAC-BE19-47EC-96F1-422488E0C66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81C14D1-7787-42B4-AF41-CD3D2B77C809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63692d22-9298-493d-aa2f-61b827075d22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38910A21-A895-4B8D-AA78-9337880772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3692d22-9298-493d-aa2f-61b827075d2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2947</TotalTime>
  <Words>898</Words>
  <Application>Microsoft Office PowerPoint</Application>
  <PresentationFormat>Widescreen</PresentationFormat>
  <Paragraphs>102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 Unicode MS</vt:lpstr>
      <vt:lpstr>Arial</vt:lpstr>
      <vt:lpstr>Gill Sans</vt:lpstr>
      <vt:lpstr>Helvetica</vt:lpstr>
      <vt:lpstr>Wingdings</vt:lpstr>
      <vt:lpstr>NSW Internal Theme</vt:lpstr>
      <vt:lpstr>COVID-19 Epidemiology Update – 7 Aug 2020</vt:lpstr>
      <vt:lpstr>COVID-19 weekly surveillance report</vt:lpstr>
      <vt:lpstr>Locally acquired COVID-19 cases by onset of illness per day</vt:lpstr>
      <vt:lpstr>Number of PCR tests per day</vt:lpstr>
      <vt:lpstr>Proportion of tests positive for COVID-19</vt:lpstr>
      <vt:lpstr>Rapid response to COVID-19 cases in sensitive or  high-risk settings</vt:lpstr>
      <vt:lpstr>Response to COVID-19 cases - overview</vt:lpstr>
      <vt:lpstr>NSW Health capabilities to respond to community clusters or clusters in sensitive settings (eg schools, residential aged care facilities, workplaces)</vt:lpstr>
      <vt:lpstr>Contact tracing capacity</vt:lpstr>
      <vt:lpstr>Outbreak plans have been developed for high risk settings</vt:lpstr>
    </vt:vector>
  </TitlesOfParts>
  <Company>Synapsis Creative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Widescreen 16x9 PowerPoint template - for external audiences (NSW Gov logo)</dc:title>
  <dc:creator>Synapsis Creative</dc:creator>
  <dc:description>D1 - SC - 08/01</dc:description>
  <cp:lastModifiedBy>STEWART, Greg</cp:lastModifiedBy>
  <cp:revision>486</cp:revision>
  <cp:lastPrinted>2020-06-09T03:35:30Z</cp:lastPrinted>
  <dcterms:created xsi:type="dcterms:W3CDTF">2016-10-19T23:36:03Z</dcterms:created>
  <dcterms:modified xsi:type="dcterms:W3CDTF">2020-08-13T04:04:21Z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serName">
    <vt:lpwstr>Alice Chu</vt:lpwstr>
  </property>
  <property fmtid="{D5CDD505-2E9C-101B-9397-08002B2CF9AE}" pid="3" name="ComputerName">
    <vt:lpwstr>LAPTOP-UDL3N84V</vt:lpwstr>
  </property>
  <property fmtid="{D5CDD505-2E9C-101B-9397-08002B2CF9AE}" pid="4" name="ContentTypeId">
    <vt:lpwstr>0x010100041A221FB85AF2449A790573BD88C81D</vt:lpwstr>
  </property>
  <property fmtid="{D5CDD505-2E9C-101B-9397-08002B2CF9AE}" pid="5" name="Audience1">
    <vt:lpwstr>16;#All Users|3657b3fb-1c2b-4370-8213-5e0963bce5d9</vt:lpwstr>
  </property>
  <property fmtid="{D5CDD505-2E9C-101B-9397-08002B2CF9AE}" pid="6" name="TaxKeyword">
    <vt:lpwstr/>
  </property>
  <property fmtid="{D5CDD505-2E9C-101B-9397-08002B2CF9AE}" pid="7" name="Venues">
    <vt:lpwstr/>
  </property>
  <property fmtid="{D5CDD505-2E9C-101B-9397-08002B2CF9AE}" pid="8" name="Region">
    <vt:lpwstr/>
  </property>
  <property fmtid="{D5CDD505-2E9C-101B-9397-08002B2CF9AE}" pid="9" name="OOS_Type">
    <vt:lpwstr>12;#Template|5bed4472-366f-4bf0-b84f-9abf89309d91</vt:lpwstr>
  </property>
  <property fmtid="{D5CDD505-2E9C-101B-9397-08002B2CF9AE}" pid="10" name="OOSDocStatus">
    <vt:lpwstr>43;#Published|1526afc4-5150-4684-94c3-78422dfa07b1</vt:lpwstr>
  </property>
  <property fmtid="{D5CDD505-2E9C-101B-9397-08002B2CF9AE}" pid="11" name="OOS_Classification">
    <vt:lpwstr>15;#Unclassified|b24bbe3f-2d2d-4346-b6a0-8cffe4513138</vt:lpwstr>
  </property>
  <property fmtid="{D5CDD505-2E9C-101B-9397-08002B2CF9AE}" pid="12" name="System">
    <vt:lpwstr/>
  </property>
  <property fmtid="{D5CDD505-2E9C-101B-9397-08002B2CF9AE}" pid="13" name="Group1">
    <vt:lpwstr>84;#Communications|a6d0d277-bece-428f-aebd-47e61f401bad</vt:lpwstr>
  </property>
  <property fmtid="{D5CDD505-2E9C-101B-9397-08002B2CF9AE}" pid="14" name="moh_TemplateCategory">
    <vt:lpwstr>Corporate Stationery</vt:lpwstr>
  </property>
  <property fmtid="{D5CDD505-2E9C-101B-9397-08002B2CF9AE}" pid="15" name="xd_Signature">
    <vt:bool>false</vt:bool>
  </property>
  <property fmtid="{D5CDD505-2E9C-101B-9397-08002B2CF9AE}" pid="16" name="xd_ProgID">
    <vt:lpwstr/>
  </property>
  <property fmtid="{D5CDD505-2E9C-101B-9397-08002B2CF9AE}" pid="17" name="_SourceUrl">
    <vt:lpwstr/>
  </property>
  <property fmtid="{D5CDD505-2E9C-101B-9397-08002B2CF9AE}" pid="18" name="_SharedFileIndex">
    <vt:lpwstr/>
  </property>
  <property fmtid="{D5CDD505-2E9C-101B-9397-08002B2CF9AE}" pid="19" name="ComplianceAssetId">
    <vt:lpwstr/>
  </property>
  <property fmtid="{D5CDD505-2E9C-101B-9397-08002B2CF9AE}" pid="20" name="TemplateUrl">
    <vt:lpwstr/>
  </property>
  <property fmtid="{D5CDD505-2E9C-101B-9397-08002B2CF9AE}" pid="21" name="Order">
    <vt:r8>2810300</vt:r8>
  </property>
</Properties>
</file>