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5"/>
  </p:sldMasterIdLst>
  <p:notesMasterIdLst>
    <p:notesMasterId r:id="rId14"/>
  </p:notesMasterIdLst>
  <p:sldIdLst>
    <p:sldId id="264" r:id="rId6"/>
    <p:sldId id="394" r:id="rId7"/>
    <p:sldId id="395" r:id="rId8"/>
    <p:sldId id="410" r:id="rId9"/>
    <p:sldId id="419" r:id="rId10"/>
    <p:sldId id="422" r:id="rId11"/>
    <p:sldId id="424" r:id="rId12"/>
    <p:sldId id="427" r:id="rId13"/>
  </p:sldIdLst>
  <p:sldSz cx="9144000" cy="6858000" type="screen4x3"/>
  <p:notesSz cx="6805613" cy="9939338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4" orient="horz" pos="2115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PE, Caroline" initials="SC" lastIdx="5" clrIdx="0">
    <p:extLst>
      <p:ext uri="{19B8F6BF-5375-455C-9EA6-DF929625EA0E}">
        <p15:presenceInfo xmlns:p15="http://schemas.microsoft.com/office/powerpoint/2012/main" userId="S-1-5-21-968506765-1039621853-32692049-424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E00"/>
    <a:srgbClr val="FF7F2F"/>
    <a:srgbClr val="752F8A"/>
    <a:srgbClr val="78B143"/>
    <a:srgbClr val="001942"/>
    <a:srgbClr val="00122E"/>
    <a:srgbClr val="FFFFFF"/>
    <a:srgbClr val="001E50"/>
    <a:srgbClr val="1C3F94"/>
    <a:srgbClr val="0D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86524" autoAdjust="0"/>
  </p:normalViewPr>
  <p:slideViewPr>
    <p:cSldViewPr snapToGrid="0" showGuides="1">
      <p:cViewPr varScale="1">
        <p:scale>
          <a:sx n="110" d="100"/>
          <a:sy n="110" d="100"/>
        </p:scale>
        <p:origin x="2184" y="86"/>
      </p:cViewPr>
      <p:guideLst>
        <p:guide orient="horz" pos="1774"/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-2852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54B9022-B3DC-4EAE-8AD5-71EC8BD8744A}" type="datetimeFigureOut">
              <a:rPr lang="en-AU" smtClean="0"/>
              <a:pPr/>
              <a:t>10/06/2020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CC9E35-E9F3-4F69-AAEB-DBBAC33C112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902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93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674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316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788" y="953179"/>
            <a:ext cx="4173537" cy="2387600"/>
          </a:xfrm>
        </p:spPr>
        <p:txBody>
          <a:bodyPr anchor="b"/>
          <a:lstStyle>
            <a:lvl1pPr algn="l">
              <a:defRPr lang="en-US" sz="6600" b="1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88" y="3432854"/>
            <a:ext cx="4173537" cy="1655762"/>
          </a:xfrm>
        </p:spPr>
        <p:txBody>
          <a:bodyPr/>
          <a:lstStyle>
            <a:lvl1pPr marL="0" indent="0" algn="l"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None/>
            </a:pPr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DE60F4-F358-4E62-9887-923C33557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r="52155"/>
          <a:stretch/>
        </p:blipFill>
        <p:spPr>
          <a:xfrm>
            <a:off x="4638677" y="546779"/>
            <a:ext cx="4505323" cy="622942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CC6D14E-74BD-4E11-98DE-F12F38695444}"/>
              </a:ext>
            </a:extLst>
          </p:cNvPr>
          <p:cNvGrpSpPr/>
          <p:nvPr userDrawn="1"/>
        </p:nvGrpSpPr>
        <p:grpSpPr>
          <a:xfrm>
            <a:off x="335733" y="5831540"/>
            <a:ext cx="1966255" cy="773708"/>
            <a:chOff x="335733" y="5831540"/>
            <a:chExt cx="1966255" cy="7737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E42B522E-392F-48E7-9A80-9C3DD9A6F54D}"/>
                </a:ext>
              </a:extLst>
            </p:cNvPr>
            <p:cNvGrpSpPr/>
            <p:nvPr userDrawn="1"/>
          </p:nvGrpSpPr>
          <p:grpSpPr>
            <a:xfrm>
              <a:off x="1248829" y="5891470"/>
              <a:ext cx="1053159" cy="713778"/>
              <a:chOff x="1248829" y="5891470"/>
              <a:chExt cx="1053159" cy="713778"/>
            </a:xfrm>
            <a:solidFill>
              <a:schemeClr val="bg1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88B3282B-1F50-4B78-814E-FC0B5DA50218}"/>
                  </a:ext>
                </a:extLst>
              </p:cNvPr>
              <p:cNvSpPr/>
              <p:nvPr/>
            </p:nvSpPr>
            <p:spPr>
              <a:xfrm>
                <a:off x="1248829" y="5891470"/>
                <a:ext cx="20201" cy="713777"/>
              </a:xfrm>
              <a:custGeom>
                <a:avLst/>
                <a:gdLst>
                  <a:gd name="connsiteX0" fmla="*/ 11784 w 20201"/>
                  <a:gd name="connsiteY0" fmla="*/ 710074 h 713777"/>
                  <a:gd name="connsiteX1" fmla="*/ 5050 w 20201"/>
                  <a:gd name="connsiteY1" fmla="*/ 703340 h 713777"/>
                  <a:gd name="connsiteX2" fmla="*/ 5050 w 20201"/>
                  <a:gd name="connsiteY2" fmla="*/ 11784 h 713777"/>
                  <a:gd name="connsiteX3" fmla="*/ 11784 w 20201"/>
                  <a:gd name="connsiteY3" fmla="*/ 5050 h 713777"/>
                  <a:gd name="connsiteX4" fmla="*/ 18518 w 20201"/>
                  <a:gd name="connsiteY4" fmla="*/ 11784 h 713777"/>
                  <a:gd name="connsiteX5" fmla="*/ 18518 w 20201"/>
                  <a:gd name="connsiteY5" fmla="*/ 703340 h 713777"/>
                  <a:gd name="connsiteX6" fmla="*/ 11784 w 20201"/>
                  <a:gd name="connsiteY6" fmla="*/ 710074 h 71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01" h="713777">
                    <a:moveTo>
                      <a:pt x="11784" y="710074"/>
                    </a:moveTo>
                    <a:cubicBezTo>
                      <a:pt x="7744" y="710074"/>
                      <a:pt x="5050" y="707380"/>
                      <a:pt x="5050" y="703340"/>
                    </a:cubicBezTo>
                    <a:lnTo>
                      <a:pt x="5050" y="11784"/>
                    </a:lnTo>
                    <a:cubicBezTo>
                      <a:pt x="5050" y="7744"/>
                      <a:pt x="8417" y="5050"/>
                      <a:pt x="11784" y="5050"/>
                    </a:cubicBezTo>
                    <a:cubicBezTo>
                      <a:pt x="15824" y="5050"/>
                      <a:pt x="18518" y="7744"/>
                      <a:pt x="18518" y="11784"/>
                    </a:cubicBezTo>
                    <a:lnTo>
                      <a:pt x="18518" y="703340"/>
                    </a:lnTo>
                    <a:cubicBezTo>
                      <a:pt x="18518" y="706707"/>
                      <a:pt x="15824" y="710074"/>
                      <a:pt x="11784" y="71007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925AE764-48BB-4EBA-BFA5-4FD71B215039}"/>
                  </a:ext>
                </a:extLst>
              </p:cNvPr>
              <p:cNvSpPr/>
              <p:nvPr/>
            </p:nvSpPr>
            <p:spPr>
              <a:xfrm>
                <a:off x="1471043" y="6397175"/>
                <a:ext cx="168344" cy="202012"/>
              </a:xfrm>
              <a:custGeom>
                <a:avLst/>
                <a:gdLst>
                  <a:gd name="connsiteX0" fmla="*/ 5050 w 168343"/>
                  <a:gd name="connsiteY0" fmla="*/ 5050 h 202012"/>
                  <a:gd name="connsiteX1" fmla="*/ 39392 w 168343"/>
                  <a:gd name="connsiteY1" fmla="*/ 5050 h 202012"/>
                  <a:gd name="connsiteX2" fmla="*/ 39392 w 168343"/>
                  <a:gd name="connsiteY2" fmla="*/ 85855 h 202012"/>
                  <a:gd name="connsiteX3" fmla="*/ 132318 w 168343"/>
                  <a:gd name="connsiteY3" fmla="*/ 85855 h 202012"/>
                  <a:gd name="connsiteX4" fmla="*/ 132318 w 168343"/>
                  <a:gd name="connsiteY4" fmla="*/ 5050 h 202012"/>
                  <a:gd name="connsiteX5" fmla="*/ 166660 w 168343"/>
                  <a:gd name="connsiteY5" fmla="*/ 5050 h 202012"/>
                  <a:gd name="connsiteX6" fmla="*/ 166660 w 168343"/>
                  <a:gd name="connsiteY6" fmla="*/ 199656 h 202012"/>
                  <a:gd name="connsiteX7" fmla="*/ 132318 w 168343"/>
                  <a:gd name="connsiteY7" fmla="*/ 199656 h 202012"/>
                  <a:gd name="connsiteX8" fmla="*/ 132318 w 168343"/>
                  <a:gd name="connsiteY8" fmla="*/ 117504 h 202012"/>
                  <a:gd name="connsiteX9" fmla="*/ 39392 w 168343"/>
                  <a:gd name="connsiteY9" fmla="*/ 117504 h 202012"/>
                  <a:gd name="connsiteX10" fmla="*/ 39392 w 168343"/>
                  <a:gd name="connsiteY10" fmla="*/ 199656 h 202012"/>
                  <a:gd name="connsiteX11" fmla="*/ 5050 w 168343"/>
                  <a:gd name="connsiteY11" fmla="*/ 199656 h 202012"/>
                  <a:gd name="connsiteX12" fmla="*/ 5050 w 168343"/>
                  <a:gd name="connsiteY12" fmla="*/ 5050 h 20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8343" h="202012">
                    <a:moveTo>
                      <a:pt x="5050" y="5050"/>
                    </a:moveTo>
                    <a:lnTo>
                      <a:pt x="39392" y="5050"/>
                    </a:lnTo>
                    <a:lnTo>
                      <a:pt x="39392" y="85855"/>
                    </a:lnTo>
                    <a:lnTo>
                      <a:pt x="132318" y="85855"/>
                    </a:lnTo>
                    <a:lnTo>
                      <a:pt x="132318" y="5050"/>
                    </a:lnTo>
                    <a:lnTo>
                      <a:pt x="166660" y="5050"/>
                    </a:lnTo>
                    <a:lnTo>
                      <a:pt x="166660" y="199656"/>
                    </a:lnTo>
                    <a:lnTo>
                      <a:pt x="132318" y="199656"/>
                    </a:lnTo>
                    <a:lnTo>
                      <a:pt x="132318" y="117504"/>
                    </a:lnTo>
                    <a:lnTo>
                      <a:pt x="39392" y="117504"/>
                    </a:lnTo>
                    <a:lnTo>
                      <a:pt x="39392" y="199656"/>
                    </a:lnTo>
                    <a:lnTo>
                      <a:pt x="5050" y="199656"/>
                    </a:lnTo>
                    <a:lnTo>
                      <a:pt x="5050" y="5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C77FCD12-1DB4-4EDB-919F-F15A7332A811}"/>
                  </a:ext>
                </a:extLst>
              </p:cNvPr>
              <p:cNvSpPr/>
              <p:nvPr/>
            </p:nvSpPr>
            <p:spPr>
              <a:xfrm>
                <a:off x="1662282" y="6442291"/>
                <a:ext cx="148143" cy="161610"/>
              </a:xfrm>
              <a:custGeom>
                <a:avLst/>
                <a:gdLst>
                  <a:gd name="connsiteX0" fmla="*/ 5050 w 148142"/>
                  <a:gd name="connsiteY0" fmla="*/ 81815 h 161609"/>
                  <a:gd name="connsiteX1" fmla="*/ 5050 w 148142"/>
                  <a:gd name="connsiteY1" fmla="*/ 81815 h 161609"/>
                  <a:gd name="connsiteX2" fmla="*/ 76428 w 148142"/>
                  <a:gd name="connsiteY2" fmla="*/ 5050 h 161609"/>
                  <a:gd name="connsiteX3" fmla="*/ 146459 w 148142"/>
                  <a:gd name="connsiteY3" fmla="*/ 83835 h 161609"/>
                  <a:gd name="connsiteX4" fmla="*/ 145786 w 148142"/>
                  <a:gd name="connsiteY4" fmla="*/ 93262 h 161609"/>
                  <a:gd name="connsiteX5" fmla="*/ 38046 w 148142"/>
                  <a:gd name="connsiteY5" fmla="*/ 93262 h 161609"/>
                  <a:gd name="connsiteX6" fmla="*/ 80468 w 148142"/>
                  <a:gd name="connsiteY6" fmla="*/ 130298 h 161609"/>
                  <a:gd name="connsiteX7" fmla="*/ 120197 w 148142"/>
                  <a:gd name="connsiteY7" fmla="*/ 112790 h 161609"/>
                  <a:gd name="connsiteX8" fmla="*/ 139725 w 148142"/>
                  <a:gd name="connsiteY8" fmla="*/ 130298 h 161609"/>
                  <a:gd name="connsiteX9" fmla="*/ 79795 w 148142"/>
                  <a:gd name="connsiteY9" fmla="*/ 157906 h 161609"/>
                  <a:gd name="connsiteX10" fmla="*/ 5050 w 148142"/>
                  <a:gd name="connsiteY10" fmla="*/ 81815 h 161609"/>
                  <a:gd name="connsiteX11" fmla="*/ 113464 w 148142"/>
                  <a:gd name="connsiteY11" fmla="*/ 71041 h 161609"/>
                  <a:gd name="connsiteX12" fmla="*/ 76428 w 148142"/>
                  <a:gd name="connsiteY12" fmla="*/ 32659 h 161609"/>
                  <a:gd name="connsiteX13" fmla="*/ 38046 w 148142"/>
                  <a:gd name="connsiteY13" fmla="*/ 71041 h 161609"/>
                  <a:gd name="connsiteX14" fmla="*/ 113464 w 148142"/>
                  <a:gd name="connsiteY14" fmla="*/ 71041 h 16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8142" h="161609">
                    <a:moveTo>
                      <a:pt x="5050" y="81815"/>
                    </a:moveTo>
                    <a:lnTo>
                      <a:pt x="5050" y="81815"/>
                    </a:lnTo>
                    <a:cubicBezTo>
                      <a:pt x="5050" y="39392"/>
                      <a:pt x="34679" y="5050"/>
                      <a:pt x="76428" y="5050"/>
                    </a:cubicBezTo>
                    <a:cubicBezTo>
                      <a:pt x="122891" y="5050"/>
                      <a:pt x="146459" y="41413"/>
                      <a:pt x="146459" y="83835"/>
                    </a:cubicBezTo>
                    <a:cubicBezTo>
                      <a:pt x="146459" y="87202"/>
                      <a:pt x="146459" y="89896"/>
                      <a:pt x="145786" y="93262"/>
                    </a:cubicBezTo>
                    <a:lnTo>
                      <a:pt x="38046" y="93262"/>
                    </a:lnTo>
                    <a:cubicBezTo>
                      <a:pt x="41413" y="116831"/>
                      <a:pt x="58920" y="130298"/>
                      <a:pt x="80468" y="130298"/>
                    </a:cubicBezTo>
                    <a:cubicBezTo>
                      <a:pt x="96629" y="130298"/>
                      <a:pt x="108750" y="124238"/>
                      <a:pt x="120197" y="112790"/>
                    </a:cubicBezTo>
                    <a:lnTo>
                      <a:pt x="139725" y="130298"/>
                    </a:lnTo>
                    <a:cubicBezTo>
                      <a:pt x="125584" y="147132"/>
                      <a:pt x="106730" y="157906"/>
                      <a:pt x="79795" y="157906"/>
                    </a:cubicBezTo>
                    <a:cubicBezTo>
                      <a:pt x="37372" y="157906"/>
                      <a:pt x="5050" y="126931"/>
                      <a:pt x="5050" y="81815"/>
                    </a:cubicBezTo>
                    <a:close/>
                    <a:moveTo>
                      <a:pt x="113464" y="71041"/>
                    </a:moveTo>
                    <a:cubicBezTo>
                      <a:pt x="111443" y="49493"/>
                      <a:pt x="98649" y="32659"/>
                      <a:pt x="76428" y="32659"/>
                    </a:cubicBezTo>
                    <a:cubicBezTo>
                      <a:pt x="55553" y="32659"/>
                      <a:pt x="41413" y="48820"/>
                      <a:pt x="38046" y="71041"/>
                    </a:cubicBezTo>
                    <a:lnTo>
                      <a:pt x="113464" y="71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2523881F-21DA-49EC-B0B8-6B0CD42EBB04}"/>
                  </a:ext>
                </a:extLst>
              </p:cNvPr>
              <p:cNvSpPr/>
              <p:nvPr/>
            </p:nvSpPr>
            <p:spPr>
              <a:xfrm>
                <a:off x="1819851" y="6443638"/>
                <a:ext cx="141409" cy="161610"/>
              </a:xfrm>
              <a:custGeom>
                <a:avLst/>
                <a:gdLst>
                  <a:gd name="connsiteX0" fmla="*/ 5050 w 141408"/>
                  <a:gd name="connsiteY0" fmla="*/ 110770 h 161609"/>
                  <a:gd name="connsiteX1" fmla="*/ 5050 w 141408"/>
                  <a:gd name="connsiteY1" fmla="*/ 110770 h 161609"/>
                  <a:gd name="connsiteX2" fmla="*/ 65654 w 141408"/>
                  <a:gd name="connsiteY2" fmla="*/ 62961 h 161609"/>
                  <a:gd name="connsiteX3" fmla="*/ 105383 w 141408"/>
                  <a:gd name="connsiteY3" fmla="*/ 69021 h 161609"/>
                  <a:gd name="connsiteX4" fmla="*/ 105383 w 141408"/>
                  <a:gd name="connsiteY4" fmla="*/ 65654 h 161609"/>
                  <a:gd name="connsiteX5" fmla="*/ 69021 w 141408"/>
                  <a:gd name="connsiteY5" fmla="*/ 34005 h 161609"/>
                  <a:gd name="connsiteX6" fmla="*/ 27272 w 141408"/>
                  <a:gd name="connsiteY6" fmla="*/ 43433 h 161609"/>
                  <a:gd name="connsiteX7" fmla="*/ 18518 w 141408"/>
                  <a:gd name="connsiteY7" fmla="*/ 17171 h 161609"/>
                  <a:gd name="connsiteX8" fmla="*/ 73735 w 141408"/>
                  <a:gd name="connsiteY8" fmla="*/ 5050 h 161609"/>
                  <a:gd name="connsiteX9" fmla="*/ 122218 w 141408"/>
                  <a:gd name="connsiteY9" fmla="*/ 21211 h 161609"/>
                  <a:gd name="connsiteX10" fmla="*/ 138379 w 141408"/>
                  <a:gd name="connsiteY10" fmla="*/ 66327 h 161609"/>
                  <a:gd name="connsiteX11" fmla="*/ 138379 w 141408"/>
                  <a:gd name="connsiteY11" fmla="*/ 153193 h 161609"/>
                  <a:gd name="connsiteX12" fmla="*/ 105383 w 141408"/>
                  <a:gd name="connsiteY12" fmla="*/ 153193 h 161609"/>
                  <a:gd name="connsiteX13" fmla="*/ 105383 w 141408"/>
                  <a:gd name="connsiteY13" fmla="*/ 135012 h 161609"/>
                  <a:gd name="connsiteX14" fmla="*/ 57574 w 141408"/>
                  <a:gd name="connsiteY14" fmla="*/ 156560 h 161609"/>
                  <a:gd name="connsiteX15" fmla="*/ 5050 w 141408"/>
                  <a:gd name="connsiteY15" fmla="*/ 110770 h 161609"/>
                  <a:gd name="connsiteX16" fmla="*/ 105383 w 141408"/>
                  <a:gd name="connsiteY16" fmla="*/ 99996 h 161609"/>
                  <a:gd name="connsiteX17" fmla="*/ 105383 w 141408"/>
                  <a:gd name="connsiteY17" fmla="*/ 90569 h 161609"/>
                  <a:gd name="connsiteX18" fmla="*/ 71714 w 141408"/>
                  <a:gd name="connsiteY18" fmla="*/ 84509 h 161609"/>
                  <a:gd name="connsiteX19" fmla="*/ 37372 w 141408"/>
                  <a:gd name="connsiteY19" fmla="*/ 108750 h 161609"/>
                  <a:gd name="connsiteX20" fmla="*/ 37372 w 141408"/>
                  <a:gd name="connsiteY20" fmla="*/ 109423 h 161609"/>
                  <a:gd name="connsiteX21" fmla="*/ 66327 w 141408"/>
                  <a:gd name="connsiteY21" fmla="*/ 131645 h 161609"/>
                  <a:gd name="connsiteX22" fmla="*/ 105383 w 141408"/>
                  <a:gd name="connsiteY22" fmla="*/ 99996 h 16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408" h="161609">
                    <a:moveTo>
                      <a:pt x="5050" y="110770"/>
                    </a:moveTo>
                    <a:lnTo>
                      <a:pt x="5050" y="110770"/>
                    </a:lnTo>
                    <a:cubicBezTo>
                      <a:pt x="5050" y="78448"/>
                      <a:pt x="29965" y="62961"/>
                      <a:pt x="65654" y="62961"/>
                    </a:cubicBezTo>
                    <a:cubicBezTo>
                      <a:pt x="81815" y="62961"/>
                      <a:pt x="93936" y="65654"/>
                      <a:pt x="105383" y="69021"/>
                    </a:cubicBezTo>
                    <a:lnTo>
                      <a:pt x="105383" y="65654"/>
                    </a:lnTo>
                    <a:cubicBezTo>
                      <a:pt x="105383" y="44779"/>
                      <a:pt x="92589" y="34005"/>
                      <a:pt x="69021" y="34005"/>
                    </a:cubicBezTo>
                    <a:cubicBezTo>
                      <a:pt x="52860" y="34005"/>
                      <a:pt x="40066" y="37372"/>
                      <a:pt x="27272" y="43433"/>
                    </a:cubicBezTo>
                    <a:lnTo>
                      <a:pt x="18518" y="17171"/>
                    </a:lnTo>
                    <a:cubicBezTo>
                      <a:pt x="34679" y="9764"/>
                      <a:pt x="50166" y="5050"/>
                      <a:pt x="73735" y="5050"/>
                    </a:cubicBezTo>
                    <a:cubicBezTo>
                      <a:pt x="95956" y="5050"/>
                      <a:pt x="112117" y="11111"/>
                      <a:pt x="122218" y="21211"/>
                    </a:cubicBezTo>
                    <a:cubicBezTo>
                      <a:pt x="132992" y="31985"/>
                      <a:pt x="138379" y="47473"/>
                      <a:pt x="138379" y="66327"/>
                    </a:cubicBezTo>
                    <a:lnTo>
                      <a:pt x="138379" y="153193"/>
                    </a:lnTo>
                    <a:lnTo>
                      <a:pt x="105383" y="153193"/>
                    </a:lnTo>
                    <a:lnTo>
                      <a:pt x="105383" y="135012"/>
                    </a:lnTo>
                    <a:cubicBezTo>
                      <a:pt x="95283" y="147132"/>
                      <a:pt x="79795" y="156560"/>
                      <a:pt x="57574" y="156560"/>
                    </a:cubicBezTo>
                    <a:cubicBezTo>
                      <a:pt x="29292" y="155886"/>
                      <a:pt x="5050" y="140399"/>
                      <a:pt x="5050" y="110770"/>
                    </a:cubicBezTo>
                    <a:close/>
                    <a:moveTo>
                      <a:pt x="105383" y="99996"/>
                    </a:moveTo>
                    <a:lnTo>
                      <a:pt x="105383" y="90569"/>
                    </a:lnTo>
                    <a:cubicBezTo>
                      <a:pt x="96629" y="87202"/>
                      <a:pt x="85182" y="84509"/>
                      <a:pt x="71714" y="84509"/>
                    </a:cubicBezTo>
                    <a:cubicBezTo>
                      <a:pt x="50166" y="84509"/>
                      <a:pt x="37372" y="93936"/>
                      <a:pt x="37372" y="108750"/>
                    </a:cubicBezTo>
                    <a:lnTo>
                      <a:pt x="37372" y="109423"/>
                    </a:lnTo>
                    <a:cubicBezTo>
                      <a:pt x="37372" y="123564"/>
                      <a:pt x="50166" y="131645"/>
                      <a:pt x="66327" y="131645"/>
                    </a:cubicBezTo>
                    <a:cubicBezTo>
                      <a:pt x="88549" y="131645"/>
                      <a:pt x="105383" y="118851"/>
                      <a:pt x="105383" y="999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FCA13037-3BFE-4A29-A334-A9CD319900A5}"/>
                  </a:ext>
                </a:extLst>
              </p:cNvPr>
              <p:cNvSpPr/>
              <p:nvPr/>
            </p:nvSpPr>
            <p:spPr>
              <a:xfrm>
                <a:off x="1985502" y="6389094"/>
                <a:ext cx="40403" cy="208746"/>
              </a:xfrm>
              <a:custGeom>
                <a:avLst/>
                <a:gdLst>
                  <a:gd name="connsiteX0" fmla="*/ 5050 w 40402"/>
                  <a:gd name="connsiteY0" fmla="*/ 5050 h 208746"/>
                  <a:gd name="connsiteX1" fmla="*/ 38719 w 40402"/>
                  <a:gd name="connsiteY1" fmla="*/ 5050 h 208746"/>
                  <a:gd name="connsiteX2" fmla="*/ 38719 w 40402"/>
                  <a:gd name="connsiteY2" fmla="*/ 207736 h 208746"/>
                  <a:gd name="connsiteX3" fmla="*/ 5050 w 40402"/>
                  <a:gd name="connsiteY3" fmla="*/ 207736 h 208746"/>
                  <a:gd name="connsiteX4" fmla="*/ 5050 w 40402"/>
                  <a:gd name="connsiteY4" fmla="*/ 5050 h 208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02" h="208746">
                    <a:moveTo>
                      <a:pt x="5050" y="5050"/>
                    </a:moveTo>
                    <a:lnTo>
                      <a:pt x="38719" y="5050"/>
                    </a:lnTo>
                    <a:lnTo>
                      <a:pt x="38719" y="207736"/>
                    </a:lnTo>
                    <a:lnTo>
                      <a:pt x="5050" y="207736"/>
                    </a:lnTo>
                    <a:lnTo>
                      <a:pt x="5050" y="5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B150A889-ABF5-4AC0-83C5-C74B20FDC59A}"/>
                  </a:ext>
                </a:extLst>
              </p:cNvPr>
              <p:cNvSpPr/>
              <p:nvPr/>
            </p:nvSpPr>
            <p:spPr>
              <a:xfrm>
                <a:off x="2042738" y="6404582"/>
                <a:ext cx="101006" cy="195279"/>
              </a:xfrm>
              <a:custGeom>
                <a:avLst/>
                <a:gdLst>
                  <a:gd name="connsiteX0" fmla="*/ 23905 w 101006"/>
                  <a:gd name="connsiteY0" fmla="*/ 151846 h 195278"/>
                  <a:gd name="connsiteX1" fmla="*/ 23905 w 101006"/>
                  <a:gd name="connsiteY1" fmla="*/ 74408 h 195278"/>
                  <a:gd name="connsiteX2" fmla="*/ 5050 w 101006"/>
                  <a:gd name="connsiteY2" fmla="*/ 74408 h 195278"/>
                  <a:gd name="connsiteX3" fmla="*/ 5050 w 101006"/>
                  <a:gd name="connsiteY3" fmla="*/ 45453 h 195278"/>
                  <a:gd name="connsiteX4" fmla="*/ 23905 w 101006"/>
                  <a:gd name="connsiteY4" fmla="*/ 45453 h 195278"/>
                  <a:gd name="connsiteX5" fmla="*/ 23905 w 101006"/>
                  <a:gd name="connsiteY5" fmla="*/ 5050 h 195278"/>
                  <a:gd name="connsiteX6" fmla="*/ 57573 w 101006"/>
                  <a:gd name="connsiteY6" fmla="*/ 5050 h 195278"/>
                  <a:gd name="connsiteX7" fmla="*/ 57573 w 101006"/>
                  <a:gd name="connsiteY7" fmla="*/ 45453 h 195278"/>
                  <a:gd name="connsiteX8" fmla="*/ 97303 w 101006"/>
                  <a:gd name="connsiteY8" fmla="*/ 45453 h 195278"/>
                  <a:gd name="connsiteX9" fmla="*/ 97303 w 101006"/>
                  <a:gd name="connsiteY9" fmla="*/ 74408 h 195278"/>
                  <a:gd name="connsiteX10" fmla="*/ 57573 w 101006"/>
                  <a:gd name="connsiteY10" fmla="*/ 74408 h 195278"/>
                  <a:gd name="connsiteX11" fmla="*/ 57573 w 101006"/>
                  <a:gd name="connsiteY11" fmla="*/ 146459 h 195278"/>
                  <a:gd name="connsiteX12" fmla="*/ 75755 w 101006"/>
                  <a:gd name="connsiteY12" fmla="*/ 164640 h 195278"/>
                  <a:gd name="connsiteX13" fmla="*/ 96629 w 101006"/>
                  <a:gd name="connsiteY13" fmla="*/ 159927 h 195278"/>
                  <a:gd name="connsiteX14" fmla="*/ 96629 w 101006"/>
                  <a:gd name="connsiteY14" fmla="*/ 187535 h 195278"/>
                  <a:gd name="connsiteX15" fmla="*/ 66327 w 101006"/>
                  <a:gd name="connsiteY15" fmla="*/ 194942 h 195278"/>
                  <a:gd name="connsiteX16" fmla="*/ 23905 w 101006"/>
                  <a:gd name="connsiteY16" fmla="*/ 151846 h 19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006" h="195278">
                    <a:moveTo>
                      <a:pt x="23905" y="151846"/>
                    </a:moveTo>
                    <a:lnTo>
                      <a:pt x="23905" y="74408"/>
                    </a:lnTo>
                    <a:lnTo>
                      <a:pt x="5050" y="74408"/>
                    </a:lnTo>
                    <a:lnTo>
                      <a:pt x="5050" y="45453"/>
                    </a:lnTo>
                    <a:lnTo>
                      <a:pt x="23905" y="45453"/>
                    </a:lnTo>
                    <a:lnTo>
                      <a:pt x="23905" y="5050"/>
                    </a:lnTo>
                    <a:lnTo>
                      <a:pt x="57573" y="5050"/>
                    </a:lnTo>
                    <a:lnTo>
                      <a:pt x="57573" y="45453"/>
                    </a:lnTo>
                    <a:lnTo>
                      <a:pt x="97303" y="45453"/>
                    </a:lnTo>
                    <a:lnTo>
                      <a:pt x="97303" y="74408"/>
                    </a:lnTo>
                    <a:lnTo>
                      <a:pt x="57573" y="74408"/>
                    </a:lnTo>
                    <a:lnTo>
                      <a:pt x="57573" y="146459"/>
                    </a:lnTo>
                    <a:cubicBezTo>
                      <a:pt x="57573" y="159253"/>
                      <a:pt x="64307" y="164640"/>
                      <a:pt x="75755" y="164640"/>
                    </a:cubicBezTo>
                    <a:cubicBezTo>
                      <a:pt x="83162" y="164640"/>
                      <a:pt x="89896" y="163293"/>
                      <a:pt x="96629" y="159927"/>
                    </a:cubicBezTo>
                    <a:lnTo>
                      <a:pt x="96629" y="187535"/>
                    </a:lnTo>
                    <a:cubicBezTo>
                      <a:pt x="88549" y="192249"/>
                      <a:pt x="79122" y="194942"/>
                      <a:pt x="66327" y="194942"/>
                    </a:cubicBezTo>
                    <a:cubicBezTo>
                      <a:pt x="41413" y="194942"/>
                      <a:pt x="23905" y="183495"/>
                      <a:pt x="23905" y="1518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D1009FE2-7C69-4F31-A0C0-94266B3AA453}"/>
                  </a:ext>
                </a:extLst>
              </p:cNvPr>
              <p:cNvSpPr/>
              <p:nvPr/>
            </p:nvSpPr>
            <p:spPr>
              <a:xfrm>
                <a:off x="2160579" y="6389094"/>
                <a:ext cx="141409" cy="208746"/>
              </a:xfrm>
              <a:custGeom>
                <a:avLst/>
                <a:gdLst>
                  <a:gd name="connsiteX0" fmla="*/ 5050 w 141408"/>
                  <a:gd name="connsiteY0" fmla="*/ 5050 h 208746"/>
                  <a:gd name="connsiteX1" fmla="*/ 38719 w 141408"/>
                  <a:gd name="connsiteY1" fmla="*/ 5050 h 208746"/>
                  <a:gd name="connsiteX2" fmla="*/ 38719 w 141408"/>
                  <a:gd name="connsiteY2" fmla="*/ 83835 h 208746"/>
                  <a:gd name="connsiteX3" fmla="*/ 84508 w 141408"/>
                  <a:gd name="connsiteY3" fmla="*/ 58247 h 208746"/>
                  <a:gd name="connsiteX4" fmla="*/ 137032 w 141408"/>
                  <a:gd name="connsiteY4" fmla="*/ 114137 h 208746"/>
                  <a:gd name="connsiteX5" fmla="*/ 137032 w 141408"/>
                  <a:gd name="connsiteY5" fmla="*/ 207736 h 208746"/>
                  <a:gd name="connsiteX6" fmla="*/ 103363 w 141408"/>
                  <a:gd name="connsiteY6" fmla="*/ 207736 h 208746"/>
                  <a:gd name="connsiteX7" fmla="*/ 103363 w 141408"/>
                  <a:gd name="connsiteY7" fmla="*/ 124238 h 208746"/>
                  <a:gd name="connsiteX8" fmla="*/ 71714 w 141408"/>
                  <a:gd name="connsiteY8" fmla="*/ 88549 h 208746"/>
                  <a:gd name="connsiteX9" fmla="*/ 38719 w 141408"/>
                  <a:gd name="connsiteY9" fmla="*/ 124911 h 208746"/>
                  <a:gd name="connsiteX10" fmla="*/ 38719 w 141408"/>
                  <a:gd name="connsiteY10" fmla="*/ 207736 h 208746"/>
                  <a:gd name="connsiteX11" fmla="*/ 5050 w 141408"/>
                  <a:gd name="connsiteY11" fmla="*/ 207736 h 208746"/>
                  <a:gd name="connsiteX12" fmla="*/ 5050 w 141408"/>
                  <a:gd name="connsiteY12" fmla="*/ 5050 h 208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408" h="208746">
                    <a:moveTo>
                      <a:pt x="5050" y="5050"/>
                    </a:moveTo>
                    <a:lnTo>
                      <a:pt x="38719" y="5050"/>
                    </a:lnTo>
                    <a:lnTo>
                      <a:pt x="38719" y="83835"/>
                    </a:lnTo>
                    <a:cubicBezTo>
                      <a:pt x="48146" y="70368"/>
                      <a:pt x="61614" y="58247"/>
                      <a:pt x="84508" y="58247"/>
                    </a:cubicBezTo>
                    <a:cubicBezTo>
                      <a:pt x="117504" y="58247"/>
                      <a:pt x="137032" y="80468"/>
                      <a:pt x="137032" y="114137"/>
                    </a:cubicBezTo>
                    <a:lnTo>
                      <a:pt x="137032" y="207736"/>
                    </a:lnTo>
                    <a:lnTo>
                      <a:pt x="103363" y="207736"/>
                    </a:lnTo>
                    <a:lnTo>
                      <a:pt x="103363" y="124238"/>
                    </a:lnTo>
                    <a:cubicBezTo>
                      <a:pt x="103363" y="101343"/>
                      <a:pt x="91916" y="88549"/>
                      <a:pt x="71714" y="88549"/>
                    </a:cubicBezTo>
                    <a:cubicBezTo>
                      <a:pt x="52187" y="88549"/>
                      <a:pt x="38719" y="102016"/>
                      <a:pt x="38719" y="124911"/>
                    </a:cubicBezTo>
                    <a:lnTo>
                      <a:pt x="38719" y="207736"/>
                    </a:lnTo>
                    <a:lnTo>
                      <a:pt x="5050" y="207736"/>
                    </a:lnTo>
                    <a:lnTo>
                      <a:pt x="5050" y="5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B0024A80-6E11-4693-B598-8DC0969F1778}"/>
                </a:ext>
              </a:extLst>
            </p:cNvPr>
            <p:cNvGrpSpPr/>
            <p:nvPr userDrawn="1"/>
          </p:nvGrpSpPr>
          <p:grpSpPr>
            <a:xfrm>
              <a:off x="335733" y="5831540"/>
              <a:ext cx="713777" cy="769667"/>
              <a:chOff x="335733" y="5831540"/>
              <a:chExt cx="713777" cy="769667"/>
            </a:xfrm>
            <a:solidFill>
              <a:schemeClr val="bg1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70D9303C-EEB2-48A1-B3BB-EE71AE2EF02E}"/>
                  </a:ext>
                </a:extLst>
              </p:cNvPr>
              <p:cNvSpPr/>
              <p:nvPr/>
            </p:nvSpPr>
            <p:spPr>
              <a:xfrm>
                <a:off x="462327" y="5890124"/>
                <a:ext cx="141409" cy="329954"/>
              </a:xfrm>
              <a:custGeom>
                <a:avLst/>
                <a:gdLst>
                  <a:gd name="connsiteX0" fmla="*/ 17844 w 141408"/>
                  <a:gd name="connsiteY0" fmla="*/ 5050 h 329953"/>
                  <a:gd name="connsiteX1" fmla="*/ 9764 w 141408"/>
                  <a:gd name="connsiteY1" fmla="*/ 13131 h 329953"/>
                  <a:gd name="connsiteX2" fmla="*/ 7744 w 141408"/>
                  <a:gd name="connsiteY2" fmla="*/ 34005 h 329953"/>
                  <a:gd name="connsiteX3" fmla="*/ 5050 w 141408"/>
                  <a:gd name="connsiteY3" fmla="*/ 87202 h 329953"/>
                  <a:gd name="connsiteX4" fmla="*/ 42759 w 141408"/>
                  <a:gd name="connsiteY4" fmla="*/ 263626 h 329953"/>
                  <a:gd name="connsiteX5" fmla="*/ 138379 w 141408"/>
                  <a:gd name="connsiteY5" fmla="*/ 330290 h 329953"/>
                  <a:gd name="connsiteX6" fmla="*/ 96629 w 141408"/>
                  <a:gd name="connsiteY6" fmla="*/ 271033 h 329953"/>
                  <a:gd name="connsiteX7" fmla="*/ 83162 w 141408"/>
                  <a:gd name="connsiteY7" fmla="*/ 174067 h 329953"/>
                  <a:gd name="connsiteX8" fmla="*/ 93936 w 141408"/>
                  <a:gd name="connsiteY8" fmla="*/ 67674 h 329953"/>
                  <a:gd name="connsiteX9" fmla="*/ 93936 w 141408"/>
                  <a:gd name="connsiteY9" fmla="*/ 67001 h 329953"/>
                  <a:gd name="connsiteX10" fmla="*/ 104710 w 141408"/>
                  <a:gd name="connsiteY10" fmla="*/ 51513 h 329953"/>
                  <a:gd name="connsiteX11" fmla="*/ 26598 w 141408"/>
                  <a:gd name="connsiteY11" fmla="*/ 9091 h 329953"/>
                  <a:gd name="connsiteX12" fmla="*/ 20538 w 141408"/>
                  <a:gd name="connsiteY12" fmla="*/ 6397 h 329953"/>
                  <a:gd name="connsiteX13" fmla="*/ 20538 w 141408"/>
                  <a:gd name="connsiteY13" fmla="*/ 6397 h 329953"/>
                  <a:gd name="connsiteX14" fmla="*/ 20538 w 141408"/>
                  <a:gd name="connsiteY14" fmla="*/ 6397 h 329953"/>
                  <a:gd name="connsiteX15" fmla="*/ 17844 w 141408"/>
                  <a:gd name="connsiteY15" fmla="*/ 5050 h 32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1408" h="329953">
                    <a:moveTo>
                      <a:pt x="17844" y="5050"/>
                    </a:moveTo>
                    <a:cubicBezTo>
                      <a:pt x="13131" y="5050"/>
                      <a:pt x="11111" y="7744"/>
                      <a:pt x="9764" y="13131"/>
                    </a:cubicBezTo>
                    <a:cubicBezTo>
                      <a:pt x="9764" y="13131"/>
                      <a:pt x="8417" y="20538"/>
                      <a:pt x="7744" y="34005"/>
                    </a:cubicBezTo>
                    <a:cubicBezTo>
                      <a:pt x="6397" y="46126"/>
                      <a:pt x="5050" y="64307"/>
                      <a:pt x="5050" y="87202"/>
                    </a:cubicBezTo>
                    <a:cubicBezTo>
                      <a:pt x="5050" y="137705"/>
                      <a:pt x="11784" y="209083"/>
                      <a:pt x="42759" y="263626"/>
                    </a:cubicBezTo>
                    <a:cubicBezTo>
                      <a:pt x="67001" y="305375"/>
                      <a:pt x="100670" y="328944"/>
                      <a:pt x="138379" y="330290"/>
                    </a:cubicBezTo>
                    <a:cubicBezTo>
                      <a:pt x="123564" y="318843"/>
                      <a:pt x="106057" y="299988"/>
                      <a:pt x="96629" y="271033"/>
                    </a:cubicBezTo>
                    <a:cubicBezTo>
                      <a:pt x="87875" y="243425"/>
                      <a:pt x="83162" y="210430"/>
                      <a:pt x="83162" y="174067"/>
                    </a:cubicBezTo>
                    <a:cubicBezTo>
                      <a:pt x="83162" y="123564"/>
                      <a:pt x="91916" y="79795"/>
                      <a:pt x="93936" y="67674"/>
                    </a:cubicBezTo>
                    <a:cubicBezTo>
                      <a:pt x="93936" y="67674"/>
                      <a:pt x="93936" y="67001"/>
                      <a:pt x="93936" y="67001"/>
                    </a:cubicBezTo>
                    <a:cubicBezTo>
                      <a:pt x="95283" y="59594"/>
                      <a:pt x="99323" y="54207"/>
                      <a:pt x="104710" y="51513"/>
                    </a:cubicBezTo>
                    <a:cubicBezTo>
                      <a:pt x="66327" y="26598"/>
                      <a:pt x="32659" y="12457"/>
                      <a:pt x="26598" y="9091"/>
                    </a:cubicBezTo>
                    <a:cubicBezTo>
                      <a:pt x="22558" y="7070"/>
                      <a:pt x="20538" y="6397"/>
                      <a:pt x="20538" y="6397"/>
                    </a:cubicBezTo>
                    <a:lnTo>
                      <a:pt x="20538" y="6397"/>
                    </a:lnTo>
                    <a:lnTo>
                      <a:pt x="20538" y="6397"/>
                    </a:lnTo>
                    <a:cubicBezTo>
                      <a:pt x="20538" y="5050"/>
                      <a:pt x="19191" y="5050"/>
                      <a:pt x="17844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346C0FB2-C0BB-4AFA-9767-DF8A791669BB}"/>
                  </a:ext>
                </a:extLst>
              </p:cNvPr>
              <p:cNvSpPr/>
              <p:nvPr/>
            </p:nvSpPr>
            <p:spPr>
              <a:xfrm>
                <a:off x="680428" y="5948707"/>
                <a:ext cx="148143" cy="282817"/>
              </a:xfrm>
              <a:custGeom>
                <a:avLst/>
                <a:gdLst>
                  <a:gd name="connsiteX0" fmla="*/ 129024 w 148142"/>
                  <a:gd name="connsiteY0" fmla="*/ 5050 h 282817"/>
                  <a:gd name="connsiteX1" fmla="*/ 125657 w 148142"/>
                  <a:gd name="connsiteY1" fmla="*/ 6397 h 282817"/>
                  <a:gd name="connsiteX2" fmla="*/ 122290 w 148142"/>
                  <a:gd name="connsiteY2" fmla="*/ 9091 h 282817"/>
                  <a:gd name="connsiteX3" fmla="*/ 112863 w 148142"/>
                  <a:gd name="connsiteY3" fmla="*/ 17171 h 282817"/>
                  <a:gd name="connsiteX4" fmla="*/ 81214 w 148142"/>
                  <a:gd name="connsiteY4" fmla="*/ 48146 h 282817"/>
                  <a:gd name="connsiteX5" fmla="*/ 16570 w 148142"/>
                  <a:gd name="connsiteY5" fmla="*/ 154540 h 282817"/>
                  <a:gd name="connsiteX6" fmla="*/ 5123 w 148142"/>
                  <a:gd name="connsiteY6" fmla="*/ 221204 h 282817"/>
                  <a:gd name="connsiteX7" fmla="*/ 11856 w 148142"/>
                  <a:gd name="connsiteY7" fmla="*/ 255546 h 282817"/>
                  <a:gd name="connsiteX8" fmla="*/ 31384 w 148142"/>
                  <a:gd name="connsiteY8" fmla="*/ 275074 h 282817"/>
                  <a:gd name="connsiteX9" fmla="*/ 45525 w 148142"/>
                  <a:gd name="connsiteY9" fmla="*/ 277767 h 282817"/>
                  <a:gd name="connsiteX10" fmla="*/ 45525 w 148142"/>
                  <a:gd name="connsiteY10" fmla="*/ 277767 h 282817"/>
                  <a:gd name="connsiteX11" fmla="*/ 131044 w 148142"/>
                  <a:gd name="connsiteY11" fmla="*/ 207063 h 282817"/>
                  <a:gd name="connsiteX12" fmla="*/ 143165 w 148142"/>
                  <a:gd name="connsiteY12" fmla="*/ 114137 h 282817"/>
                  <a:gd name="connsiteX13" fmla="*/ 134411 w 148142"/>
                  <a:gd name="connsiteY13" fmla="*/ 18518 h 282817"/>
                  <a:gd name="connsiteX14" fmla="*/ 133064 w 148142"/>
                  <a:gd name="connsiteY14" fmla="*/ 10437 h 282817"/>
                  <a:gd name="connsiteX15" fmla="*/ 129024 w 148142"/>
                  <a:gd name="connsiteY15" fmla="*/ 5050 h 2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8142" h="282817">
                    <a:moveTo>
                      <a:pt x="129024" y="5050"/>
                    </a:moveTo>
                    <a:cubicBezTo>
                      <a:pt x="128350" y="5050"/>
                      <a:pt x="127004" y="5724"/>
                      <a:pt x="125657" y="6397"/>
                    </a:cubicBezTo>
                    <a:cubicBezTo>
                      <a:pt x="125657" y="6397"/>
                      <a:pt x="124310" y="7070"/>
                      <a:pt x="122290" y="9091"/>
                    </a:cubicBezTo>
                    <a:cubicBezTo>
                      <a:pt x="120270" y="11111"/>
                      <a:pt x="116903" y="13804"/>
                      <a:pt x="112863" y="17171"/>
                    </a:cubicBezTo>
                    <a:cubicBezTo>
                      <a:pt x="106802" y="22558"/>
                      <a:pt x="95355" y="33332"/>
                      <a:pt x="81214" y="48146"/>
                    </a:cubicBezTo>
                    <a:cubicBezTo>
                      <a:pt x="59666" y="72388"/>
                      <a:pt x="30711" y="110770"/>
                      <a:pt x="16570" y="154540"/>
                    </a:cubicBezTo>
                    <a:cubicBezTo>
                      <a:pt x="8490" y="180128"/>
                      <a:pt x="4449" y="202349"/>
                      <a:pt x="5123" y="221204"/>
                    </a:cubicBezTo>
                    <a:cubicBezTo>
                      <a:pt x="5123" y="234671"/>
                      <a:pt x="7143" y="246118"/>
                      <a:pt x="11856" y="255546"/>
                    </a:cubicBezTo>
                    <a:cubicBezTo>
                      <a:pt x="15897" y="264300"/>
                      <a:pt x="22630" y="271033"/>
                      <a:pt x="31384" y="275074"/>
                    </a:cubicBezTo>
                    <a:cubicBezTo>
                      <a:pt x="35425" y="276420"/>
                      <a:pt x="40138" y="277767"/>
                      <a:pt x="45525" y="277767"/>
                    </a:cubicBezTo>
                    <a:lnTo>
                      <a:pt x="45525" y="277767"/>
                    </a:lnTo>
                    <a:cubicBezTo>
                      <a:pt x="71787" y="277767"/>
                      <a:pt x="116230" y="255546"/>
                      <a:pt x="131044" y="207063"/>
                    </a:cubicBezTo>
                    <a:cubicBezTo>
                      <a:pt x="139124" y="180801"/>
                      <a:pt x="143165" y="149826"/>
                      <a:pt x="143165" y="114137"/>
                    </a:cubicBezTo>
                    <a:cubicBezTo>
                      <a:pt x="143165" y="70368"/>
                      <a:pt x="137104" y="32659"/>
                      <a:pt x="134411" y="18518"/>
                    </a:cubicBezTo>
                    <a:cubicBezTo>
                      <a:pt x="133064" y="13131"/>
                      <a:pt x="133064" y="10437"/>
                      <a:pt x="133064" y="10437"/>
                    </a:cubicBezTo>
                    <a:cubicBezTo>
                      <a:pt x="132391" y="8417"/>
                      <a:pt x="131044" y="5050"/>
                      <a:pt x="129024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DE4B05A8-39D4-4E4C-ADEA-BE47AAB292A8}"/>
                  </a:ext>
                </a:extLst>
              </p:cNvPr>
              <p:cNvSpPr/>
              <p:nvPr/>
            </p:nvSpPr>
            <p:spPr>
              <a:xfrm>
                <a:off x="555926" y="5948707"/>
                <a:ext cx="134675" cy="282817"/>
              </a:xfrm>
              <a:custGeom>
                <a:avLst/>
                <a:gdLst>
                  <a:gd name="connsiteX0" fmla="*/ 20538 w 134675"/>
                  <a:gd name="connsiteY0" fmla="*/ 5050 h 282817"/>
                  <a:gd name="connsiteX1" fmla="*/ 15824 w 134675"/>
                  <a:gd name="connsiteY1" fmla="*/ 10437 h 282817"/>
                  <a:gd name="connsiteX2" fmla="*/ 14478 w 134675"/>
                  <a:gd name="connsiteY2" fmla="*/ 18518 h 282817"/>
                  <a:gd name="connsiteX3" fmla="*/ 10437 w 134675"/>
                  <a:gd name="connsiteY3" fmla="*/ 40739 h 282817"/>
                  <a:gd name="connsiteX4" fmla="*/ 5050 w 134675"/>
                  <a:gd name="connsiteY4" fmla="*/ 114137 h 282817"/>
                  <a:gd name="connsiteX5" fmla="*/ 17844 w 134675"/>
                  <a:gd name="connsiteY5" fmla="*/ 206389 h 282817"/>
                  <a:gd name="connsiteX6" fmla="*/ 105383 w 134675"/>
                  <a:gd name="connsiteY6" fmla="*/ 277767 h 282817"/>
                  <a:gd name="connsiteX7" fmla="*/ 105383 w 134675"/>
                  <a:gd name="connsiteY7" fmla="*/ 277767 h 282817"/>
                  <a:gd name="connsiteX8" fmla="*/ 120197 w 134675"/>
                  <a:gd name="connsiteY8" fmla="*/ 275074 h 282817"/>
                  <a:gd name="connsiteX9" fmla="*/ 126931 w 134675"/>
                  <a:gd name="connsiteY9" fmla="*/ 271707 h 282817"/>
                  <a:gd name="connsiteX10" fmla="*/ 121544 w 134675"/>
                  <a:gd name="connsiteY10" fmla="*/ 262953 h 282817"/>
                  <a:gd name="connsiteX11" fmla="*/ 114137 w 134675"/>
                  <a:gd name="connsiteY11" fmla="*/ 221877 h 282817"/>
                  <a:gd name="connsiteX12" fmla="*/ 126931 w 134675"/>
                  <a:gd name="connsiteY12" fmla="*/ 151173 h 282817"/>
                  <a:gd name="connsiteX13" fmla="*/ 129625 w 134675"/>
                  <a:gd name="connsiteY13" fmla="*/ 143766 h 282817"/>
                  <a:gd name="connsiteX14" fmla="*/ 130298 w 134675"/>
                  <a:gd name="connsiteY14" fmla="*/ 141072 h 282817"/>
                  <a:gd name="connsiteX15" fmla="*/ 27945 w 134675"/>
                  <a:gd name="connsiteY15" fmla="*/ 9764 h 282817"/>
                  <a:gd name="connsiteX16" fmla="*/ 24578 w 134675"/>
                  <a:gd name="connsiteY16" fmla="*/ 7070 h 282817"/>
                  <a:gd name="connsiteX17" fmla="*/ 20538 w 134675"/>
                  <a:gd name="connsiteY17" fmla="*/ 5050 h 28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4675" h="282817">
                    <a:moveTo>
                      <a:pt x="20538" y="5050"/>
                    </a:moveTo>
                    <a:cubicBezTo>
                      <a:pt x="18518" y="5050"/>
                      <a:pt x="16498" y="8417"/>
                      <a:pt x="15824" y="10437"/>
                    </a:cubicBezTo>
                    <a:cubicBezTo>
                      <a:pt x="15824" y="11111"/>
                      <a:pt x="15151" y="13804"/>
                      <a:pt x="14478" y="18518"/>
                    </a:cubicBezTo>
                    <a:cubicBezTo>
                      <a:pt x="13804" y="21885"/>
                      <a:pt x="12457" y="29965"/>
                      <a:pt x="10437" y="40739"/>
                    </a:cubicBezTo>
                    <a:cubicBezTo>
                      <a:pt x="7744" y="58247"/>
                      <a:pt x="5050" y="84509"/>
                      <a:pt x="5050" y="114137"/>
                    </a:cubicBezTo>
                    <a:cubicBezTo>
                      <a:pt x="5050" y="149826"/>
                      <a:pt x="9091" y="180801"/>
                      <a:pt x="17844" y="206389"/>
                    </a:cubicBezTo>
                    <a:cubicBezTo>
                      <a:pt x="33332" y="255546"/>
                      <a:pt x="78448" y="277767"/>
                      <a:pt x="105383" y="277767"/>
                    </a:cubicBezTo>
                    <a:lnTo>
                      <a:pt x="105383" y="277767"/>
                    </a:lnTo>
                    <a:cubicBezTo>
                      <a:pt x="111444" y="277767"/>
                      <a:pt x="116157" y="277094"/>
                      <a:pt x="120197" y="275074"/>
                    </a:cubicBezTo>
                    <a:cubicBezTo>
                      <a:pt x="122218" y="274400"/>
                      <a:pt x="124238" y="273053"/>
                      <a:pt x="126931" y="271707"/>
                    </a:cubicBezTo>
                    <a:cubicBezTo>
                      <a:pt x="124911" y="269013"/>
                      <a:pt x="122891" y="266320"/>
                      <a:pt x="121544" y="262953"/>
                    </a:cubicBezTo>
                    <a:cubicBezTo>
                      <a:pt x="116831" y="251506"/>
                      <a:pt x="114137" y="238711"/>
                      <a:pt x="114137" y="221877"/>
                    </a:cubicBezTo>
                    <a:cubicBezTo>
                      <a:pt x="114137" y="201676"/>
                      <a:pt x="118851" y="177434"/>
                      <a:pt x="126931" y="151173"/>
                    </a:cubicBezTo>
                    <a:cubicBezTo>
                      <a:pt x="127605" y="148479"/>
                      <a:pt x="128278" y="146459"/>
                      <a:pt x="129625" y="143766"/>
                    </a:cubicBezTo>
                    <a:cubicBezTo>
                      <a:pt x="129625" y="143092"/>
                      <a:pt x="130298" y="141745"/>
                      <a:pt x="130298" y="141072"/>
                    </a:cubicBezTo>
                    <a:cubicBezTo>
                      <a:pt x="101343" y="69694"/>
                      <a:pt x="35352" y="15824"/>
                      <a:pt x="27945" y="9764"/>
                    </a:cubicBezTo>
                    <a:cubicBezTo>
                      <a:pt x="25252" y="7744"/>
                      <a:pt x="24578" y="7070"/>
                      <a:pt x="24578" y="7070"/>
                    </a:cubicBezTo>
                    <a:cubicBezTo>
                      <a:pt x="23231" y="5724"/>
                      <a:pt x="21885" y="5050"/>
                      <a:pt x="20538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E35CF6E-B995-4805-BC53-3AEA923A5DEF}"/>
                  </a:ext>
                </a:extLst>
              </p:cNvPr>
              <p:cNvSpPr/>
              <p:nvPr/>
            </p:nvSpPr>
            <p:spPr>
              <a:xfrm>
                <a:off x="620570" y="5831540"/>
                <a:ext cx="141409" cy="242415"/>
              </a:xfrm>
              <a:custGeom>
                <a:avLst/>
                <a:gdLst>
                  <a:gd name="connsiteX0" fmla="*/ 72388 w 141408"/>
                  <a:gd name="connsiteY0" fmla="*/ 5050 h 242414"/>
                  <a:gd name="connsiteX1" fmla="*/ 67674 w 141408"/>
                  <a:gd name="connsiteY1" fmla="*/ 9091 h 242414"/>
                  <a:gd name="connsiteX2" fmla="*/ 64307 w 141408"/>
                  <a:gd name="connsiteY2" fmla="*/ 14478 h 242414"/>
                  <a:gd name="connsiteX3" fmla="*/ 54880 w 141408"/>
                  <a:gd name="connsiteY3" fmla="*/ 30639 h 242414"/>
                  <a:gd name="connsiteX4" fmla="*/ 25925 w 141408"/>
                  <a:gd name="connsiteY4" fmla="*/ 89222 h 242414"/>
                  <a:gd name="connsiteX5" fmla="*/ 5050 w 141408"/>
                  <a:gd name="connsiteY5" fmla="*/ 143092 h 242414"/>
                  <a:gd name="connsiteX6" fmla="*/ 74408 w 141408"/>
                  <a:gd name="connsiteY6" fmla="*/ 238711 h 242414"/>
                  <a:gd name="connsiteX7" fmla="*/ 141072 w 141408"/>
                  <a:gd name="connsiteY7" fmla="*/ 144439 h 242414"/>
                  <a:gd name="connsiteX8" fmla="*/ 81142 w 141408"/>
                  <a:gd name="connsiteY8" fmla="*/ 14478 h 242414"/>
                  <a:gd name="connsiteX9" fmla="*/ 77775 w 141408"/>
                  <a:gd name="connsiteY9" fmla="*/ 8417 h 242414"/>
                  <a:gd name="connsiteX10" fmla="*/ 72388 w 141408"/>
                  <a:gd name="connsiteY10" fmla="*/ 5050 h 24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408" h="242414">
                    <a:moveTo>
                      <a:pt x="72388" y="5050"/>
                    </a:moveTo>
                    <a:cubicBezTo>
                      <a:pt x="71041" y="5050"/>
                      <a:pt x="69021" y="6397"/>
                      <a:pt x="67674" y="9091"/>
                    </a:cubicBezTo>
                    <a:cubicBezTo>
                      <a:pt x="67674" y="9091"/>
                      <a:pt x="66327" y="11111"/>
                      <a:pt x="64307" y="14478"/>
                    </a:cubicBezTo>
                    <a:cubicBezTo>
                      <a:pt x="60940" y="19865"/>
                      <a:pt x="57574" y="25252"/>
                      <a:pt x="54880" y="30639"/>
                    </a:cubicBezTo>
                    <a:cubicBezTo>
                      <a:pt x="47473" y="43433"/>
                      <a:pt x="36699" y="63634"/>
                      <a:pt x="25925" y="89222"/>
                    </a:cubicBezTo>
                    <a:cubicBezTo>
                      <a:pt x="18518" y="106730"/>
                      <a:pt x="11111" y="124911"/>
                      <a:pt x="5050" y="143092"/>
                    </a:cubicBezTo>
                    <a:cubicBezTo>
                      <a:pt x="26598" y="164640"/>
                      <a:pt x="55553" y="197636"/>
                      <a:pt x="74408" y="238711"/>
                    </a:cubicBezTo>
                    <a:cubicBezTo>
                      <a:pt x="89222" y="207063"/>
                      <a:pt x="111444" y="175414"/>
                      <a:pt x="141072" y="144439"/>
                    </a:cubicBezTo>
                    <a:cubicBezTo>
                      <a:pt x="120871" y="83162"/>
                      <a:pt x="92589" y="33332"/>
                      <a:pt x="81142" y="14478"/>
                    </a:cubicBezTo>
                    <a:cubicBezTo>
                      <a:pt x="78448" y="10437"/>
                      <a:pt x="77775" y="8417"/>
                      <a:pt x="77775" y="8417"/>
                    </a:cubicBezTo>
                    <a:cubicBezTo>
                      <a:pt x="74408" y="5050"/>
                      <a:pt x="72388" y="5050"/>
                      <a:pt x="72388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335DC608-6915-4FC8-8455-8AB7FA4A3637}"/>
                  </a:ext>
                </a:extLst>
              </p:cNvPr>
              <p:cNvSpPr/>
              <p:nvPr/>
            </p:nvSpPr>
            <p:spPr>
              <a:xfrm>
                <a:off x="780160" y="5890124"/>
                <a:ext cx="141409" cy="329954"/>
              </a:xfrm>
              <a:custGeom>
                <a:avLst/>
                <a:gdLst>
                  <a:gd name="connsiteX0" fmla="*/ 124911 w 141408"/>
                  <a:gd name="connsiteY0" fmla="*/ 5050 h 329953"/>
                  <a:gd name="connsiteX1" fmla="*/ 120871 w 141408"/>
                  <a:gd name="connsiteY1" fmla="*/ 5724 h 329953"/>
                  <a:gd name="connsiteX2" fmla="*/ 120871 w 141408"/>
                  <a:gd name="connsiteY2" fmla="*/ 5724 h 329953"/>
                  <a:gd name="connsiteX3" fmla="*/ 120871 w 141408"/>
                  <a:gd name="connsiteY3" fmla="*/ 5724 h 329953"/>
                  <a:gd name="connsiteX4" fmla="*/ 114810 w 141408"/>
                  <a:gd name="connsiteY4" fmla="*/ 8417 h 329953"/>
                  <a:gd name="connsiteX5" fmla="*/ 99996 w 141408"/>
                  <a:gd name="connsiteY5" fmla="*/ 15151 h 329953"/>
                  <a:gd name="connsiteX6" fmla="*/ 97976 w 141408"/>
                  <a:gd name="connsiteY6" fmla="*/ 15824 h 329953"/>
                  <a:gd name="connsiteX7" fmla="*/ 42759 w 141408"/>
                  <a:gd name="connsiteY7" fmla="*/ 46126 h 329953"/>
                  <a:gd name="connsiteX8" fmla="*/ 36699 w 141408"/>
                  <a:gd name="connsiteY8" fmla="*/ 49493 h 329953"/>
                  <a:gd name="connsiteX9" fmla="*/ 48146 w 141408"/>
                  <a:gd name="connsiteY9" fmla="*/ 64981 h 329953"/>
                  <a:gd name="connsiteX10" fmla="*/ 48146 w 141408"/>
                  <a:gd name="connsiteY10" fmla="*/ 65654 h 329953"/>
                  <a:gd name="connsiteX11" fmla="*/ 58920 w 141408"/>
                  <a:gd name="connsiteY11" fmla="*/ 172047 h 329953"/>
                  <a:gd name="connsiteX12" fmla="*/ 46126 w 141408"/>
                  <a:gd name="connsiteY12" fmla="*/ 269013 h 329953"/>
                  <a:gd name="connsiteX13" fmla="*/ 5050 w 141408"/>
                  <a:gd name="connsiteY13" fmla="*/ 328270 h 329953"/>
                  <a:gd name="connsiteX14" fmla="*/ 99323 w 141408"/>
                  <a:gd name="connsiteY14" fmla="*/ 261606 h 329953"/>
                  <a:gd name="connsiteX15" fmla="*/ 137032 w 141408"/>
                  <a:gd name="connsiteY15" fmla="*/ 85182 h 329953"/>
                  <a:gd name="connsiteX16" fmla="*/ 134338 w 141408"/>
                  <a:gd name="connsiteY16" fmla="*/ 31985 h 329953"/>
                  <a:gd name="connsiteX17" fmla="*/ 132318 w 141408"/>
                  <a:gd name="connsiteY17" fmla="*/ 11784 h 329953"/>
                  <a:gd name="connsiteX18" fmla="*/ 124911 w 141408"/>
                  <a:gd name="connsiteY18" fmla="*/ 5050 h 32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1408" h="329953">
                    <a:moveTo>
                      <a:pt x="124911" y="5050"/>
                    </a:moveTo>
                    <a:cubicBezTo>
                      <a:pt x="124238" y="5050"/>
                      <a:pt x="122891" y="5050"/>
                      <a:pt x="120871" y="5724"/>
                    </a:cubicBezTo>
                    <a:lnTo>
                      <a:pt x="120871" y="5724"/>
                    </a:lnTo>
                    <a:lnTo>
                      <a:pt x="120871" y="5724"/>
                    </a:lnTo>
                    <a:cubicBezTo>
                      <a:pt x="120871" y="5724"/>
                      <a:pt x="118851" y="6397"/>
                      <a:pt x="114810" y="8417"/>
                    </a:cubicBezTo>
                    <a:cubicBezTo>
                      <a:pt x="111444" y="9764"/>
                      <a:pt x="106057" y="12457"/>
                      <a:pt x="99996" y="15151"/>
                    </a:cubicBezTo>
                    <a:lnTo>
                      <a:pt x="97976" y="15824"/>
                    </a:lnTo>
                    <a:cubicBezTo>
                      <a:pt x="79122" y="25252"/>
                      <a:pt x="60267" y="35352"/>
                      <a:pt x="42759" y="46126"/>
                    </a:cubicBezTo>
                    <a:cubicBezTo>
                      <a:pt x="40739" y="47473"/>
                      <a:pt x="38719" y="48820"/>
                      <a:pt x="36699" y="49493"/>
                    </a:cubicBezTo>
                    <a:cubicBezTo>
                      <a:pt x="42086" y="52187"/>
                      <a:pt x="46126" y="58247"/>
                      <a:pt x="48146" y="64981"/>
                    </a:cubicBezTo>
                    <a:cubicBezTo>
                      <a:pt x="48146" y="64981"/>
                      <a:pt x="48146" y="65654"/>
                      <a:pt x="48146" y="65654"/>
                    </a:cubicBezTo>
                    <a:cubicBezTo>
                      <a:pt x="50840" y="77775"/>
                      <a:pt x="58920" y="121544"/>
                      <a:pt x="58920" y="172047"/>
                    </a:cubicBezTo>
                    <a:cubicBezTo>
                      <a:pt x="58920" y="208409"/>
                      <a:pt x="54880" y="241405"/>
                      <a:pt x="46126" y="269013"/>
                    </a:cubicBezTo>
                    <a:cubicBezTo>
                      <a:pt x="36699" y="297968"/>
                      <a:pt x="19865" y="316823"/>
                      <a:pt x="5050" y="328270"/>
                    </a:cubicBezTo>
                    <a:cubicBezTo>
                      <a:pt x="42086" y="326250"/>
                      <a:pt x="75755" y="303355"/>
                      <a:pt x="99323" y="261606"/>
                    </a:cubicBezTo>
                    <a:cubicBezTo>
                      <a:pt x="130298" y="207063"/>
                      <a:pt x="137032" y="135685"/>
                      <a:pt x="137032" y="85182"/>
                    </a:cubicBezTo>
                    <a:cubicBezTo>
                      <a:pt x="137032" y="67674"/>
                      <a:pt x="136358" y="49493"/>
                      <a:pt x="134338" y="31985"/>
                    </a:cubicBezTo>
                    <a:cubicBezTo>
                      <a:pt x="132992" y="19191"/>
                      <a:pt x="132318" y="11784"/>
                      <a:pt x="132318" y="11784"/>
                    </a:cubicBezTo>
                    <a:cubicBezTo>
                      <a:pt x="131645" y="7744"/>
                      <a:pt x="129625" y="5050"/>
                      <a:pt x="124911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56DB3E12-B90B-4EBD-B985-8AE12F7A5742}"/>
                  </a:ext>
                </a:extLst>
              </p:cNvPr>
              <p:cNvSpPr/>
              <p:nvPr/>
            </p:nvSpPr>
            <p:spPr>
              <a:xfrm>
                <a:off x="739084" y="5847701"/>
                <a:ext cx="87539" cy="107740"/>
              </a:xfrm>
              <a:custGeom>
                <a:avLst/>
                <a:gdLst>
                  <a:gd name="connsiteX0" fmla="*/ 62287 w 87538"/>
                  <a:gd name="connsiteY0" fmla="*/ 5050 h 107739"/>
                  <a:gd name="connsiteX1" fmla="*/ 60940 w 87538"/>
                  <a:gd name="connsiteY1" fmla="*/ 5050 h 107739"/>
                  <a:gd name="connsiteX2" fmla="*/ 60940 w 87538"/>
                  <a:gd name="connsiteY2" fmla="*/ 5050 h 107739"/>
                  <a:gd name="connsiteX3" fmla="*/ 60940 w 87538"/>
                  <a:gd name="connsiteY3" fmla="*/ 5050 h 107739"/>
                  <a:gd name="connsiteX4" fmla="*/ 57574 w 87538"/>
                  <a:gd name="connsiteY4" fmla="*/ 6397 h 107739"/>
                  <a:gd name="connsiteX5" fmla="*/ 57574 w 87538"/>
                  <a:gd name="connsiteY5" fmla="*/ 6397 h 107739"/>
                  <a:gd name="connsiteX6" fmla="*/ 57574 w 87538"/>
                  <a:gd name="connsiteY6" fmla="*/ 6397 h 107739"/>
                  <a:gd name="connsiteX7" fmla="*/ 36699 w 87538"/>
                  <a:gd name="connsiteY7" fmla="*/ 20538 h 107739"/>
                  <a:gd name="connsiteX8" fmla="*/ 5050 w 87538"/>
                  <a:gd name="connsiteY8" fmla="*/ 45453 h 107739"/>
                  <a:gd name="connsiteX9" fmla="*/ 31312 w 87538"/>
                  <a:gd name="connsiteY9" fmla="*/ 108077 h 107739"/>
                  <a:gd name="connsiteX10" fmla="*/ 85855 w 87538"/>
                  <a:gd name="connsiteY10" fmla="*/ 71041 h 107739"/>
                  <a:gd name="connsiteX11" fmla="*/ 70368 w 87538"/>
                  <a:gd name="connsiteY11" fmla="*/ 11784 h 107739"/>
                  <a:gd name="connsiteX12" fmla="*/ 70368 w 87538"/>
                  <a:gd name="connsiteY12" fmla="*/ 11111 h 107739"/>
                  <a:gd name="connsiteX13" fmla="*/ 62287 w 87538"/>
                  <a:gd name="connsiteY13" fmla="*/ 5050 h 10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538" h="107739">
                    <a:moveTo>
                      <a:pt x="62287" y="5050"/>
                    </a:moveTo>
                    <a:cubicBezTo>
                      <a:pt x="61614" y="5050"/>
                      <a:pt x="61614" y="5050"/>
                      <a:pt x="60940" y="5050"/>
                    </a:cubicBezTo>
                    <a:lnTo>
                      <a:pt x="60940" y="5050"/>
                    </a:lnTo>
                    <a:lnTo>
                      <a:pt x="60940" y="5050"/>
                    </a:lnTo>
                    <a:cubicBezTo>
                      <a:pt x="59594" y="5050"/>
                      <a:pt x="58920" y="5724"/>
                      <a:pt x="57574" y="6397"/>
                    </a:cubicBezTo>
                    <a:lnTo>
                      <a:pt x="57574" y="6397"/>
                    </a:lnTo>
                    <a:lnTo>
                      <a:pt x="57574" y="6397"/>
                    </a:lnTo>
                    <a:cubicBezTo>
                      <a:pt x="57574" y="6397"/>
                      <a:pt x="49493" y="11784"/>
                      <a:pt x="36699" y="20538"/>
                    </a:cubicBezTo>
                    <a:cubicBezTo>
                      <a:pt x="29965" y="25252"/>
                      <a:pt x="18518" y="34005"/>
                      <a:pt x="5050" y="45453"/>
                    </a:cubicBezTo>
                    <a:cubicBezTo>
                      <a:pt x="15151" y="66327"/>
                      <a:pt x="23905" y="87202"/>
                      <a:pt x="31312" y="108077"/>
                    </a:cubicBezTo>
                    <a:cubicBezTo>
                      <a:pt x="47473" y="95283"/>
                      <a:pt x="65654" y="83162"/>
                      <a:pt x="85855" y="71041"/>
                    </a:cubicBezTo>
                    <a:cubicBezTo>
                      <a:pt x="79122" y="41413"/>
                      <a:pt x="73061" y="19865"/>
                      <a:pt x="70368" y="11784"/>
                    </a:cubicBezTo>
                    <a:cubicBezTo>
                      <a:pt x="70368" y="11784"/>
                      <a:pt x="70368" y="11111"/>
                      <a:pt x="70368" y="11111"/>
                    </a:cubicBezTo>
                    <a:cubicBezTo>
                      <a:pt x="68348" y="7070"/>
                      <a:pt x="65654" y="5050"/>
                      <a:pt x="62287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D84C2F6C-EE3F-45FF-89BC-B6D5E5B2F28F}"/>
                  </a:ext>
                </a:extLst>
              </p:cNvPr>
              <p:cNvSpPr/>
              <p:nvPr/>
            </p:nvSpPr>
            <p:spPr>
              <a:xfrm>
                <a:off x="556600" y="5847701"/>
                <a:ext cx="87539" cy="107740"/>
              </a:xfrm>
              <a:custGeom>
                <a:avLst/>
                <a:gdLst>
                  <a:gd name="connsiteX0" fmla="*/ 27272 w 87538"/>
                  <a:gd name="connsiteY0" fmla="*/ 5050 h 107739"/>
                  <a:gd name="connsiteX1" fmla="*/ 19865 w 87538"/>
                  <a:gd name="connsiteY1" fmla="*/ 11111 h 107739"/>
                  <a:gd name="connsiteX2" fmla="*/ 19865 w 87538"/>
                  <a:gd name="connsiteY2" fmla="*/ 11784 h 107739"/>
                  <a:gd name="connsiteX3" fmla="*/ 5050 w 87538"/>
                  <a:gd name="connsiteY3" fmla="*/ 70368 h 107739"/>
                  <a:gd name="connsiteX4" fmla="*/ 59594 w 87538"/>
                  <a:gd name="connsiteY4" fmla="*/ 107403 h 107739"/>
                  <a:gd name="connsiteX5" fmla="*/ 85855 w 87538"/>
                  <a:gd name="connsiteY5" fmla="*/ 44779 h 107739"/>
                  <a:gd name="connsiteX6" fmla="*/ 54207 w 87538"/>
                  <a:gd name="connsiteY6" fmla="*/ 19865 h 107739"/>
                  <a:gd name="connsiteX7" fmla="*/ 32659 w 87538"/>
                  <a:gd name="connsiteY7" fmla="*/ 6397 h 107739"/>
                  <a:gd name="connsiteX8" fmla="*/ 32659 w 87538"/>
                  <a:gd name="connsiteY8" fmla="*/ 6397 h 107739"/>
                  <a:gd name="connsiteX9" fmla="*/ 32659 w 87538"/>
                  <a:gd name="connsiteY9" fmla="*/ 6397 h 107739"/>
                  <a:gd name="connsiteX10" fmla="*/ 29292 w 87538"/>
                  <a:gd name="connsiteY10" fmla="*/ 5050 h 107739"/>
                  <a:gd name="connsiteX11" fmla="*/ 29292 w 87538"/>
                  <a:gd name="connsiteY11" fmla="*/ 5050 h 107739"/>
                  <a:gd name="connsiteX12" fmla="*/ 29292 w 87538"/>
                  <a:gd name="connsiteY12" fmla="*/ 5050 h 107739"/>
                  <a:gd name="connsiteX13" fmla="*/ 27272 w 87538"/>
                  <a:gd name="connsiteY13" fmla="*/ 5050 h 10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538" h="107739">
                    <a:moveTo>
                      <a:pt x="27272" y="5050"/>
                    </a:moveTo>
                    <a:cubicBezTo>
                      <a:pt x="23905" y="5050"/>
                      <a:pt x="21211" y="7070"/>
                      <a:pt x="19865" y="11111"/>
                    </a:cubicBezTo>
                    <a:cubicBezTo>
                      <a:pt x="19865" y="11111"/>
                      <a:pt x="19865" y="11784"/>
                      <a:pt x="19865" y="11784"/>
                    </a:cubicBezTo>
                    <a:cubicBezTo>
                      <a:pt x="17171" y="19865"/>
                      <a:pt x="10437" y="41413"/>
                      <a:pt x="5050" y="70368"/>
                    </a:cubicBezTo>
                    <a:cubicBezTo>
                      <a:pt x="25252" y="82488"/>
                      <a:pt x="43433" y="94609"/>
                      <a:pt x="59594" y="107403"/>
                    </a:cubicBezTo>
                    <a:cubicBezTo>
                      <a:pt x="67001" y="87202"/>
                      <a:pt x="75755" y="66327"/>
                      <a:pt x="85855" y="44779"/>
                    </a:cubicBezTo>
                    <a:cubicBezTo>
                      <a:pt x="75081" y="36026"/>
                      <a:pt x="64307" y="27272"/>
                      <a:pt x="54207" y="19865"/>
                    </a:cubicBezTo>
                    <a:cubicBezTo>
                      <a:pt x="40739" y="11784"/>
                      <a:pt x="32659" y="6397"/>
                      <a:pt x="32659" y="6397"/>
                    </a:cubicBezTo>
                    <a:lnTo>
                      <a:pt x="32659" y="6397"/>
                    </a:lnTo>
                    <a:lnTo>
                      <a:pt x="32659" y="6397"/>
                    </a:lnTo>
                    <a:cubicBezTo>
                      <a:pt x="31312" y="5724"/>
                      <a:pt x="29965" y="5050"/>
                      <a:pt x="29292" y="5050"/>
                    </a:cubicBezTo>
                    <a:lnTo>
                      <a:pt x="29292" y="5050"/>
                    </a:lnTo>
                    <a:lnTo>
                      <a:pt x="29292" y="5050"/>
                    </a:lnTo>
                    <a:cubicBezTo>
                      <a:pt x="28618" y="5050"/>
                      <a:pt x="27945" y="5050"/>
                      <a:pt x="27272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17529FAE-F330-4F78-8761-00EAFEAD7E05}"/>
                  </a:ext>
                </a:extLst>
              </p:cNvPr>
              <p:cNvSpPr/>
              <p:nvPr/>
            </p:nvSpPr>
            <p:spPr>
              <a:xfrm>
                <a:off x="366035" y="5983049"/>
                <a:ext cx="94273" cy="101006"/>
              </a:xfrm>
              <a:custGeom>
                <a:avLst/>
                <a:gdLst>
                  <a:gd name="connsiteX0" fmla="*/ 35352 w 94272"/>
                  <a:gd name="connsiteY0" fmla="*/ 5050 h 101006"/>
                  <a:gd name="connsiteX1" fmla="*/ 17844 w 94272"/>
                  <a:gd name="connsiteY1" fmla="*/ 5050 h 101006"/>
                  <a:gd name="connsiteX2" fmla="*/ 7070 w 94272"/>
                  <a:gd name="connsiteY2" fmla="*/ 11784 h 101006"/>
                  <a:gd name="connsiteX3" fmla="*/ 5050 w 94272"/>
                  <a:gd name="connsiteY3" fmla="*/ 19865 h 101006"/>
                  <a:gd name="connsiteX4" fmla="*/ 43433 w 94272"/>
                  <a:gd name="connsiteY4" fmla="*/ 95956 h 101006"/>
                  <a:gd name="connsiteX5" fmla="*/ 92589 w 94272"/>
                  <a:gd name="connsiteY5" fmla="*/ 74408 h 101006"/>
                  <a:gd name="connsiteX6" fmla="*/ 86529 w 94272"/>
                  <a:gd name="connsiteY6" fmla="*/ 7744 h 101006"/>
                  <a:gd name="connsiteX7" fmla="*/ 40739 w 94272"/>
                  <a:gd name="connsiteY7" fmla="*/ 5050 h 101006"/>
                  <a:gd name="connsiteX8" fmla="*/ 35352 w 94272"/>
                  <a:gd name="connsiteY8" fmla="*/ 5050 h 10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272" h="101006">
                    <a:moveTo>
                      <a:pt x="35352" y="5050"/>
                    </a:moveTo>
                    <a:cubicBezTo>
                      <a:pt x="24578" y="5050"/>
                      <a:pt x="17844" y="5050"/>
                      <a:pt x="17844" y="5050"/>
                    </a:cubicBezTo>
                    <a:cubicBezTo>
                      <a:pt x="13804" y="5050"/>
                      <a:pt x="9764" y="7744"/>
                      <a:pt x="7070" y="11784"/>
                    </a:cubicBezTo>
                    <a:cubicBezTo>
                      <a:pt x="5724" y="13804"/>
                      <a:pt x="5050" y="17171"/>
                      <a:pt x="5050" y="19865"/>
                    </a:cubicBezTo>
                    <a:cubicBezTo>
                      <a:pt x="5724" y="27272"/>
                      <a:pt x="11111" y="54880"/>
                      <a:pt x="43433" y="95956"/>
                    </a:cubicBezTo>
                    <a:cubicBezTo>
                      <a:pt x="60267" y="87875"/>
                      <a:pt x="77101" y="80468"/>
                      <a:pt x="92589" y="74408"/>
                    </a:cubicBezTo>
                    <a:cubicBezTo>
                      <a:pt x="89222" y="54207"/>
                      <a:pt x="87202" y="31312"/>
                      <a:pt x="86529" y="7744"/>
                    </a:cubicBezTo>
                    <a:cubicBezTo>
                      <a:pt x="66327" y="5724"/>
                      <a:pt x="50840" y="5050"/>
                      <a:pt x="40739" y="5050"/>
                    </a:cubicBezTo>
                    <a:cubicBezTo>
                      <a:pt x="39392" y="5050"/>
                      <a:pt x="37372" y="5050"/>
                      <a:pt x="35352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BAFF6534-2B77-4FA5-8C66-E2F037A1F4A3}"/>
                  </a:ext>
                </a:extLst>
              </p:cNvPr>
              <p:cNvSpPr/>
              <p:nvPr/>
            </p:nvSpPr>
            <p:spPr>
              <a:xfrm>
                <a:off x="921569" y="5983049"/>
                <a:ext cx="94273" cy="101006"/>
              </a:xfrm>
              <a:custGeom>
                <a:avLst/>
                <a:gdLst>
                  <a:gd name="connsiteX0" fmla="*/ 62287 w 94272"/>
                  <a:gd name="connsiteY0" fmla="*/ 5050 h 101006"/>
                  <a:gd name="connsiteX1" fmla="*/ 56227 w 94272"/>
                  <a:gd name="connsiteY1" fmla="*/ 5050 h 101006"/>
                  <a:gd name="connsiteX2" fmla="*/ 11111 w 94272"/>
                  <a:gd name="connsiteY2" fmla="*/ 7744 h 101006"/>
                  <a:gd name="connsiteX3" fmla="*/ 5050 w 94272"/>
                  <a:gd name="connsiteY3" fmla="*/ 74408 h 101006"/>
                  <a:gd name="connsiteX4" fmla="*/ 54207 w 94272"/>
                  <a:gd name="connsiteY4" fmla="*/ 95956 h 101006"/>
                  <a:gd name="connsiteX5" fmla="*/ 92589 w 94272"/>
                  <a:gd name="connsiteY5" fmla="*/ 19865 h 101006"/>
                  <a:gd name="connsiteX6" fmla="*/ 90569 w 94272"/>
                  <a:gd name="connsiteY6" fmla="*/ 11784 h 101006"/>
                  <a:gd name="connsiteX7" fmla="*/ 79795 w 94272"/>
                  <a:gd name="connsiteY7" fmla="*/ 5050 h 101006"/>
                  <a:gd name="connsiteX8" fmla="*/ 62287 w 94272"/>
                  <a:gd name="connsiteY8" fmla="*/ 5050 h 10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272" h="101006">
                    <a:moveTo>
                      <a:pt x="62287" y="5050"/>
                    </a:moveTo>
                    <a:cubicBezTo>
                      <a:pt x="60267" y="5050"/>
                      <a:pt x="58247" y="5050"/>
                      <a:pt x="56227" y="5050"/>
                    </a:cubicBezTo>
                    <a:cubicBezTo>
                      <a:pt x="46800" y="5724"/>
                      <a:pt x="31312" y="5724"/>
                      <a:pt x="11111" y="7744"/>
                    </a:cubicBezTo>
                    <a:cubicBezTo>
                      <a:pt x="10437" y="30639"/>
                      <a:pt x="8417" y="52860"/>
                      <a:pt x="5050" y="74408"/>
                    </a:cubicBezTo>
                    <a:cubicBezTo>
                      <a:pt x="21211" y="80468"/>
                      <a:pt x="38046" y="87875"/>
                      <a:pt x="54207" y="95956"/>
                    </a:cubicBezTo>
                    <a:cubicBezTo>
                      <a:pt x="87202" y="54880"/>
                      <a:pt x="91916" y="27272"/>
                      <a:pt x="92589" y="19865"/>
                    </a:cubicBezTo>
                    <a:cubicBezTo>
                      <a:pt x="92589" y="17171"/>
                      <a:pt x="91242" y="13131"/>
                      <a:pt x="90569" y="11784"/>
                    </a:cubicBezTo>
                    <a:cubicBezTo>
                      <a:pt x="87875" y="7744"/>
                      <a:pt x="83835" y="5724"/>
                      <a:pt x="79795" y="5050"/>
                    </a:cubicBezTo>
                    <a:cubicBezTo>
                      <a:pt x="79795" y="5724"/>
                      <a:pt x="73061" y="5050"/>
                      <a:pt x="62287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269A85B9-E61E-4B5B-9937-33A4F4F37F3E}"/>
                  </a:ext>
                </a:extLst>
              </p:cNvPr>
              <p:cNvSpPr/>
              <p:nvPr/>
            </p:nvSpPr>
            <p:spPr>
              <a:xfrm>
                <a:off x="834030" y="6067894"/>
                <a:ext cx="215480" cy="154876"/>
              </a:xfrm>
              <a:custGeom>
                <a:avLst/>
                <a:gdLst>
                  <a:gd name="connsiteX0" fmla="*/ 89896 w 215480"/>
                  <a:gd name="connsiteY0" fmla="*/ 5050 h 154876"/>
                  <a:gd name="connsiteX1" fmla="*/ 58920 w 215480"/>
                  <a:gd name="connsiteY1" fmla="*/ 92589 h 154876"/>
                  <a:gd name="connsiteX2" fmla="*/ 5050 w 215480"/>
                  <a:gd name="connsiteY2" fmla="*/ 150499 h 154876"/>
                  <a:gd name="connsiteX3" fmla="*/ 209083 w 215480"/>
                  <a:gd name="connsiteY3" fmla="*/ 86529 h 154876"/>
                  <a:gd name="connsiteX4" fmla="*/ 209083 w 215480"/>
                  <a:gd name="connsiteY4" fmla="*/ 86529 h 154876"/>
                  <a:gd name="connsiteX5" fmla="*/ 211103 w 215480"/>
                  <a:gd name="connsiteY5" fmla="*/ 79122 h 154876"/>
                  <a:gd name="connsiteX6" fmla="*/ 205716 w 215480"/>
                  <a:gd name="connsiteY6" fmla="*/ 67674 h 154876"/>
                  <a:gd name="connsiteX7" fmla="*/ 200329 w 215480"/>
                  <a:gd name="connsiteY7" fmla="*/ 64307 h 154876"/>
                  <a:gd name="connsiteX8" fmla="*/ 200329 w 215480"/>
                  <a:gd name="connsiteY8" fmla="*/ 64307 h 154876"/>
                  <a:gd name="connsiteX9" fmla="*/ 200329 w 215480"/>
                  <a:gd name="connsiteY9" fmla="*/ 64307 h 154876"/>
                  <a:gd name="connsiteX10" fmla="*/ 189555 w 215480"/>
                  <a:gd name="connsiteY10" fmla="*/ 56900 h 154876"/>
                  <a:gd name="connsiteX11" fmla="*/ 185515 w 215480"/>
                  <a:gd name="connsiteY11" fmla="*/ 54207 h 154876"/>
                  <a:gd name="connsiteX12" fmla="*/ 134338 w 215480"/>
                  <a:gd name="connsiteY12" fmla="*/ 25252 h 154876"/>
                  <a:gd name="connsiteX13" fmla="*/ 89896 w 215480"/>
                  <a:gd name="connsiteY13" fmla="*/ 5050 h 15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5480" h="154876">
                    <a:moveTo>
                      <a:pt x="89896" y="5050"/>
                    </a:moveTo>
                    <a:cubicBezTo>
                      <a:pt x="83162" y="38719"/>
                      <a:pt x="73061" y="68348"/>
                      <a:pt x="58920" y="92589"/>
                    </a:cubicBezTo>
                    <a:cubicBezTo>
                      <a:pt x="44106" y="118177"/>
                      <a:pt x="25925" y="137705"/>
                      <a:pt x="5050" y="150499"/>
                    </a:cubicBezTo>
                    <a:cubicBezTo>
                      <a:pt x="160600" y="141745"/>
                      <a:pt x="204369" y="91916"/>
                      <a:pt x="209083" y="86529"/>
                    </a:cubicBezTo>
                    <a:lnTo>
                      <a:pt x="209083" y="86529"/>
                    </a:lnTo>
                    <a:cubicBezTo>
                      <a:pt x="210430" y="84509"/>
                      <a:pt x="211103" y="81815"/>
                      <a:pt x="211103" y="79122"/>
                    </a:cubicBezTo>
                    <a:cubicBezTo>
                      <a:pt x="211103" y="74408"/>
                      <a:pt x="209083" y="70368"/>
                      <a:pt x="205716" y="67674"/>
                    </a:cubicBezTo>
                    <a:cubicBezTo>
                      <a:pt x="205716" y="67674"/>
                      <a:pt x="203696" y="66327"/>
                      <a:pt x="200329" y="64307"/>
                    </a:cubicBezTo>
                    <a:lnTo>
                      <a:pt x="200329" y="64307"/>
                    </a:lnTo>
                    <a:lnTo>
                      <a:pt x="200329" y="64307"/>
                    </a:lnTo>
                    <a:cubicBezTo>
                      <a:pt x="197636" y="62287"/>
                      <a:pt x="194269" y="60267"/>
                      <a:pt x="189555" y="56900"/>
                    </a:cubicBezTo>
                    <a:cubicBezTo>
                      <a:pt x="188208" y="56227"/>
                      <a:pt x="186862" y="55553"/>
                      <a:pt x="185515" y="54207"/>
                    </a:cubicBezTo>
                    <a:cubicBezTo>
                      <a:pt x="174067" y="46800"/>
                      <a:pt x="156560" y="36026"/>
                      <a:pt x="134338" y="25252"/>
                    </a:cubicBezTo>
                    <a:cubicBezTo>
                      <a:pt x="119524" y="17171"/>
                      <a:pt x="104710" y="10437"/>
                      <a:pt x="89896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43FFBDFF-DA61-4500-AFB8-63B2F57942B4}"/>
                  </a:ext>
                </a:extLst>
              </p:cNvPr>
              <p:cNvSpPr/>
              <p:nvPr/>
            </p:nvSpPr>
            <p:spPr>
              <a:xfrm>
                <a:off x="335733" y="6067894"/>
                <a:ext cx="215480" cy="154876"/>
              </a:xfrm>
              <a:custGeom>
                <a:avLst/>
                <a:gdLst>
                  <a:gd name="connsiteX0" fmla="*/ 125584 w 215480"/>
                  <a:gd name="connsiteY0" fmla="*/ 5050 h 154876"/>
                  <a:gd name="connsiteX1" fmla="*/ 15151 w 215480"/>
                  <a:gd name="connsiteY1" fmla="*/ 63634 h 154876"/>
                  <a:gd name="connsiteX2" fmla="*/ 10437 w 215480"/>
                  <a:gd name="connsiteY2" fmla="*/ 67001 h 154876"/>
                  <a:gd name="connsiteX3" fmla="*/ 5050 w 215480"/>
                  <a:gd name="connsiteY3" fmla="*/ 78448 h 154876"/>
                  <a:gd name="connsiteX4" fmla="*/ 7070 w 215480"/>
                  <a:gd name="connsiteY4" fmla="*/ 85855 h 154876"/>
                  <a:gd name="connsiteX5" fmla="*/ 7070 w 215480"/>
                  <a:gd name="connsiteY5" fmla="*/ 86529 h 154876"/>
                  <a:gd name="connsiteX6" fmla="*/ 8417 w 215480"/>
                  <a:gd name="connsiteY6" fmla="*/ 87875 h 154876"/>
                  <a:gd name="connsiteX7" fmla="*/ 9091 w 215480"/>
                  <a:gd name="connsiteY7" fmla="*/ 88549 h 154876"/>
                  <a:gd name="connsiteX8" fmla="*/ 16498 w 215480"/>
                  <a:gd name="connsiteY8" fmla="*/ 95283 h 154876"/>
                  <a:gd name="connsiteX9" fmla="*/ 53533 w 215480"/>
                  <a:gd name="connsiteY9" fmla="*/ 117504 h 154876"/>
                  <a:gd name="connsiteX10" fmla="*/ 211103 w 215480"/>
                  <a:gd name="connsiteY10" fmla="*/ 149826 h 154876"/>
                  <a:gd name="connsiteX11" fmla="*/ 157233 w 215480"/>
                  <a:gd name="connsiteY11" fmla="*/ 91916 h 154876"/>
                  <a:gd name="connsiteX12" fmla="*/ 125584 w 215480"/>
                  <a:gd name="connsiteY12" fmla="*/ 5050 h 15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480" h="154876">
                    <a:moveTo>
                      <a:pt x="125584" y="5050"/>
                    </a:moveTo>
                    <a:cubicBezTo>
                      <a:pt x="73061" y="24578"/>
                      <a:pt x="31312" y="52187"/>
                      <a:pt x="15151" y="63634"/>
                    </a:cubicBezTo>
                    <a:cubicBezTo>
                      <a:pt x="11784" y="65654"/>
                      <a:pt x="10437" y="67001"/>
                      <a:pt x="10437" y="67001"/>
                    </a:cubicBezTo>
                    <a:cubicBezTo>
                      <a:pt x="7070" y="69694"/>
                      <a:pt x="5050" y="73735"/>
                      <a:pt x="5050" y="78448"/>
                    </a:cubicBezTo>
                    <a:cubicBezTo>
                      <a:pt x="5050" y="81142"/>
                      <a:pt x="5724" y="83835"/>
                      <a:pt x="7070" y="85855"/>
                    </a:cubicBezTo>
                    <a:cubicBezTo>
                      <a:pt x="7070" y="85855"/>
                      <a:pt x="7070" y="85855"/>
                      <a:pt x="7070" y="86529"/>
                    </a:cubicBezTo>
                    <a:cubicBezTo>
                      <a:pt x="7744" y="87202"/>
                      <a:pt x="7744" y="87202"/>
                      <a:pt x="8417" y="87875"/>
                    </a:cubicBezTo>
                    <a:cubicBezTo>
                      <a:pt x="8417" y="87875"/>
                      <a:pt x="9091" y="88549"/>
                      <a:pt x="9091" y="88549"/>
                    </a:cubicBezTo>
                    <a:cubicBezTo>
                      <a:pt x="10437" y="89896"/>
                      <a:pt x="12457" y="92589"/>
                      <a:pt x="16498" y="95283"/>
                    </a:cubicBezTo>
                    <a:cubicBezTo>
                      <a:pt x="23231" y="100670"/>
                      <a:pt x="34679" y="109423"/>
                      <a:pt x="53533" y="117504"/>
                    </a:cubicBezTo>
                    <a:cubicBezTo>
                      <a:pt x="92589" y="135012"/>
                      <a:pt x="147132" y="146459"/>
                      <a:pt x="211103" y="149826"/>
                    </a:cubicBezTo>
                    <a:cubicBezTo>
                      <a:pt x="190228" y="137032"/>
                      <a:pt x="171374" y="117504"/>
                      <a:pt x="157233" y="91916"/>
                    </a:cubicBezTo>
                    <a:cubicBezTo>
                      <a:pt x="143092" y="68348"/>
                      <a:pt x="132318" y="38719"/>
                      <a:pt x="125584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636B73BB-C82B-481D-A273-8C013A91C2A5}"/>
                  </a:ext>
                </a:extLst>
              </p:cNvPr>
              <p:cNvSpPr/>
              <p:nvPr/>
            </p:nvSpPr>
            <p:spPr>
              <a:xfrm>
                <a:off x="705416" y="6224117"/>
                <a:ext cx="215480" cy="40402"/>
              </a:xfrm>
              <a:custGeom>
                <a:avLst/>
                <a:gdLst>
                  <a:gd name="connsiteX0" fmla="*/ 198982 w 215480"/>
                  <a:gd name="connsiteY0" fmla="*/ 5050 h 40402"/>
                  <a:gd name="connsiteX1" fmla="*/ 161273 w 215480"/>
                  <a:gd name="connsiteY1" fmla="*/ 9091 h 40402"/>
                  <a:gd name="connsiteX2" fmla="*/ 153193 w 215480"/>
                  <a:gd name="connsiteY2" fmla="*/ 10437 h 40402"/>
                  <a:gd name="connsiteX3" fmla="*/ 123564 w 215480"/>
                  <a:gd name="connsiteY3" fmla="*/ 11784 h 40402"/>
                  <a:gd name="connsiteX4" fmla="*/ 99323 w 215480"/>
                  <a:gd name="connsiteY4" fmla="*/ 11111 h 40402"/>
                  <a:gd name="connsiteX5" fmla="*/ 98649 w 215480"/>
                  <a:gd name="connsiteY5" fmla="*/ 11111 h 40402"/>
                  <a:gd name="connsiteX6" fmla="*/ 72388 w 215480"/>
                  <a:gd name="connsiteY6" fmla="*/ 10437 h 40402"/>
                  <a:gd name="connsiteX7" fmla="*/ 7070 w 215480"/>
                  <a:gd name="connsiteY7" fmla="*/ 17171 h 40402"/>
                  <a:gd name="connsiteX8" fmla="*/ 5050 w 215480"/>
                  <a:gd name="connsiteY8" fmla="*/ 20538 h 40402"/>
                  <a:gd name="connsiteX9" fmla="*/ 7744 w 215480"/>
                  <a:gd name="connsiteY9" fmla="*/ 21211 h 40402"/>
                  <a:gd name="connsiteX10" fmla="*/ 9091 w 215480"/>
                  <a:gd name="connsiteY10" fmla="*/ 21211 h 40402"/>
                  <a:gd name="connsiteX11" fmla="*/ 33332 w 215480"/>
                  <a:gd name="connsiteY11" fmla="*/ 20538 h 40402"/>
                  <a:gd name="connsiteX12" fmla="*/ 99996 w 215480"/>
                  <a:gd name="connsiteY12" fmla="*/ 29965 h 40402"/>
                  <a:gd name="connsiteX13" fmla="*/ 157233 w 215480"/>
                  <a:gd name="connsiteY13" fmla="*/ 38719 h 40402"/>
                  <a:gd name="connsiteX14" fmla="*/ 209083 w 215480"/>
                  <a:gd name="connsiteY14" fmla="*/ 24578 h 40402"/>
                  <a:gd name="connsiteX15" fmla="*/ 212450 w 215480"/>
                  <a:gd name="connsiteY15" fmla="*/ 15151 h 40402"/>
                  <a:gd name="connsiteX16" fmla="*/ 198982 w 215480"/>
                  <a:gd name="connsiteY16" fmla="*/ 5050 h 4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5480" h="40402">
                    <a:moveTo>
                      <a:pt x="198982" y="5050"/>
                    </a:moveTo>
                    <a:cubicBezTo>
                      <a:pt x="190902" y="5050"/>
                      <a:pt x="179454" y="6397"/>
                      <a:pt x="161273" y="9091"/>
                    </a:cubicBezTo>
                    <a:cubicBezTo>
                      <a:pt x="158580" y="9764"/>
                      <a:pt x="155886" y="9764"/>
                      <a:pt x="153193" y="10437"/>
                    </a:cubicBezTo>
                    <a:cubicBezTo>
                      <a:pt x="145112" y="11784"/>
                      <a:pt x="135685" y="11784"/>
                      <a:pt x="123564" y="11784"/>
                    </a:cubicBezTo>
                    <a:cubicBezTo>
                      <a:pt x="116157" y="11784"/>
                      <a:pt x="108077" y="11784"/>
                      <a:pt x="99323" y="11111"/>
                    </a:cubicBezTo>
                    <a:lnTo>
                      <a:pt x="98649" y="11111"/>
                    </a:lnTo>
                    <a:cubicBezTo>
                      <a:pt x="90569" y="11111"/>
                      <a:pt x="81142" y="10437"/>
                      <a:pt x="72388" y="10437"/>
                    </a:cubicBezTo>
                    <a:cubicBezTo>
                      <a:pt x="53533" y="10437"/>
                      <a:pt x="28618" y="11111"/>
                      <a:pt x="7070" y="17171"/>
                    </a:cubicBezTo>
                    <a:cubicBezTo>
                      <a:pt x="5724" y="18518"/>
                      <a:pt x="5050" y="19865"/>
                      <a:pt x="5050" y="20538"/>
                    </a:cubicBezTo>
                    <a:cubicBezTo>
                      <a:pt x="5050" y="21211"/>
                      <a:pt x="6397" y="21211"/>
                      <a:pt x="7744" y="21211"/>
                    </a:cubicBezTo>
                    <a:cubicBezTo>
                      <a:pt x="7744" y="21211"/>
                      <a:pt x="8417" y="21211"/>
                      <a:pt x="9091" y="21211"/>
                    </a:cubicBezTo>
                    <a:cubicBezTo>
                      <a:pt x="17171" y="20538"/>
                      <a:pt x="25252" y="20538"/>
                      <a:pt x="33332" y="20538"/>
                    </a:cubicBezTo>
                    <a:cubicBezTo>
                      <a:pt x="61614" y="20538"/>
                      <a:pt x="81142" y="25252"/>
                      <a:pt x="99996" y="29965"/>
                    </a:cubicBezTo>
                    <a:cubicBezTo>
                      <a:pt x="117504" y="34679"/>
                      <a:pt x="134338" y="38719"/>
                      <a:pt x="157233" y="38719"/>
                    </a:cubicBezTo>
                    <a:cubicBezTo>
                      <a:pt x="182148" y="38719"/>
                      <a:pt x="201676" y="33332"/>
                      <a:pt x="209083" y="24578"/>
                    </a:cubicBezTo>
                    <a:cubicBezTo>
                      <a:pt x="211776" y="21885"/>
                      <a:pt x="213123" y="18518"/>
                      <a:pt x="212450" y="15151"/>
                    </a:cubicBezTo>
                    <a:cubicBezTo>
                      <a:pt x="211776" y="8417"/>
                      <a:pt x="209756" y="5050"/>
                      <a:pt x="198982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4C2F8C7A-F099-4A2D-AA1F-A44277624312}"/>
                  </a:ext>
                </a:extLst>
              </p:cNvPr>
              <p:cNvSpPr/>
              <p:nvPr/>
            </p:nvSpPr>
            <p:spPr>
              <a:xfrm>
                <a:off x="462327" y="6224117"/>
                <a:ext cx="215480" cy="40402"/>
              </a:xfrm>
              <a:custGeom>
                <a:avLst/>
                <a:gdLst>
                  <a:gd name="connsiteX0" fmla="*/ 18518 w 215480"/>
                  <a:gd name="connsiteY0" fmla="*/ 5050 h 40402"/>
                  <a:gd name="connsiteX1" fmla="*/ 5050 w 215480"/>
                  <a:gd name="connsiteY1" fmla="*/ 14478 h 40402"/>
                  <a:gd name="connsiteX2" fmla="*/ 8417 w 215480"/>
                  <a:gd name="connsiteY2" fmla="*/ 23905 h 40402"/>
                  <a:gd name="connsiteX3" fmla="*/ 60940 w 215480"/>
                  <a:gd name="connsiteY3" fmla="*/ 38046 h 40402"/>
                  <a:gd name="connsiteX4" fmla="*/ 118177 w 215480"/>
                  <a:gd name="connsiteY4" fmla="*/ 29292 h 40402"/>
                  <a:gd name="connsiteX5" fmla="*/ 184841 w 215480"/>
                  <a:gd name="connsiteY5" fmla="*/ 19865 h 40402"/>
                  <a:gd name="connsiteX6" fmla="*/ 209756 w 215480"/>
                  <a:gd name="connsiteY6" fmla="*/ 21211 h 40402"/>
                  <a:gd name="connsiteX7" fmla="*/ 211103 w 215480"/>
                  <a:gd name="connsiteY7" fmla="*/ 21211 h 40402"/>
                  <a:gd name="connsiteX8" fmla="*/ 213797 w 215480"/>
                  <a:gd name="connsiteY8" fmla="*/ 20538 h 40402"/>
                  <a:gd name="connsiteX9" fmla="*/ 211776 w 215480"/>
                  <a:gd name="connsiteY9" fmla="*/ 18518 h 40402"/>
                  <a:gd name="connsiteX10" fmla="*/ 146459 w 215480"/>
                  <a:gd name="connsiteY10" fmla="*/ 11784 h 40402"/>
                  <a:gd name="connsiteX11" fmla="*/ 146459 w 215480"/>
                  <a:gd name="connsiteY11" fmla="*/ 11784 h 40402"/>
                  <a:gd name="connsiteX12" fmla="*/ 120197 w 215480"/>
                  <a:gd name="connsiteY12" fmla="*/ 12457 h 40402"/>
                  <a:gd name="connsiteX13" fmla="*/ 119524 w 215480"/>
                  <a:gd name="connsiteY13" fmla="*/ 12457 h 40402"/>
                  <a:gd name="connsiteX14" fmla="*/ 95283 w 215480"/>
                  <a:gd name="connsiteY14" fmla="*/ 13131 h 40402"/>
                  <a:gd name="connsiteX15" fmla="*/ 65654 w 215480"/>
                  <a:gd name="connsiteY15" fmla="*/ 11784 h 40402"/>
                  <a:gd name="connsiteX16" fmla="*/ 56900 w 215480"/>
                  <a:gd name="connsiteY16" fmla="*/ 10437 h 40402"/>
                  <a:gd name="connsiteX17" fmla="*/ 18518 w 215480"/>
                  <a:gd name="connsiteY17" fmla="*/ 5050 h 4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5480" h="40402">
                    <a:moveTo>
                      <a:pt x="18518" y="5050"/>
                    </a:moveTo>
                    <a:cubicBezTo>
                      <a:pt x="7744" y="5050"/>
                      <a:pt x="5724" y="7744"/>
                      <a:pt x="5050" y="14478"/>
                    </a:cubicBezTo>
                    <a:cubicBezTo>
                      <a:pt x="5050" y="17844"/>
                      <a:pt x="5724" y="21211"/>
                      <a:pt x="8417" y="23905"/>
                    </a:cubicBezTo>
                    <a:cubicBezTo>
                      <a:pt x="16498" y="32659"/>
                      <a:pt x="36026" y="38046"/>
                      <a:pt x="60940" y="38046"/>
                    </a:cubicBezTo>
                    <a:cubicBezTo>
                      <a:pt x="83835" y="38046"/>
                      <a:pt x="100670" y="34005"/>
                      <a:pt x="118177" y="29292"/>
                    </a:cubicBezTo>
                    <a:cubicBezTo>
                      <a:pt x="137032" y="24578"/>
                      <a:pt x="155886" y="19865"/>
                      <a:pt x="184841" y="19865"/>
                    </a:cubicBezTo>
                    <a:cubicBezTo>
                      <a:pt x="192922" y="19865"/>
                      <a:pt x="201002" y="20538"/>
                      <a:pt x="209756" y="21211"/>
                    </a:cubicBezTo>
                    <a:cubicBezTo>
                      <a:pt x="210430" y="21211"/>
                      <a:pt x="210430" y="21211"/>
                      <a:pt x="211103" y="21211"/>
                    </a:cubicBezTo>
                    <a:cubicBezTo>
                      <a:pt x="212450" y="21211"/>
                      <a:pt x="213797" y="21211"/>
                      <a:pt x="213797" y="20538"/>
                    </a:cubicBezTo>
                    <a:cubicBezTo>
                      <a:pt x="213797" y="19865"/>
                      <a:pt x="213123" y="18518"/>
                      <a:pt x="211776" y="18518"/>
                    </a:cubicBezTo>
                    <a:cubicBezTo>
                      <a:pt x="190228" y="12457"/>
                      <a:pt x="165314" y="11784"/>
                      <a:pt x="146459" y="11784"/>
                    </a:cubicBezTo>
                    <a:lnTo>
                      <a:pt x="146459" y="11784"/>
                    </a:lnTo>
                    <a:cubicBezTo>
                      <a:pt x="137032" y="11784"/>
                      <a:pt x="128278" y="11784"/>
                      <a:pt x="120197" y="12457"/>
                    </a:cubicBezTo>
                    <a:lnTo>
                      <a:pt x="119524" y="12457"/>
                    </a:lnTo>
                    <a:cubicBezTo>
                      <a:pt x="110770" y="12457"/>
                      <a:pt x="103363" y="13131"/>
                      <a:pt x="95283" y="13131"/>
                    </a:cubicBezTo>
                    <a:cubicBezTo>
                      <a:pt x="82488" y="13131"/>
                      <a:pt x="73061" y="12457"/>
                      <a:pt x="65654" y="11784"/>
                    </a:cubicBezTo>
                    <a:cubicBezTo>
                      <a:pt x="62961" y="11111"/>
                      <a:pt x="59594" y="11111"/>
                      <a:pt x="56900" y="10437"/>
                    </a:cubicBezTo>
                    <a:cubicBezTo>
                      <a:pt x="38046" y="7070"/>
                      <a:pt x="26598" y="5050"/>
                      <a:pt x="18518" y="505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4F899923-2535-4043-9025-45F6D73A00D0}"/>
                  </a:ext>
                </a:extLst>
              </p:cNvPr>
              <p:cNvSpPr/>
              <p:nvPr/>
            </p:nvSpPr>
            <p:spPr>
              <a:xfrm>
                <a:off x="363341" y="6286068"/>
                <a:ext cx="666641" cy="215480"/>
              </a:xfrm>
              <a:custGeom>
                <a:avLst/>
                <a:gdLst>
                  <a:gd name="connsiteX0" fmla="*/ 617148 w 666641"/>
                  <a:gd name="connsiteY0" fmla="*/ 5724 h 215479"/>
                  <a:gd name="connsiteX1" fmla="*/ 586173 w 666641"/>
                  <a:gd name="connsiteY1" fmla="*/ 139725 h 215479"/>
                  <a:gd name="connsiteX2" fmla="*/ 553851 w 666641"/>
                  <a:gd name="connsiteY2" fmla="*/ 5724 h 215479"/>
                  <a:gd name="connsiteX3" fmla="*/ 508735 w 666641"/>
                  <a:gd name="connsiteY3" fmla="*/ 5724 h 215479"/>
                  <a:gd name="connsiteX4" fmla="*/ 475739 w 666641"/>
                  <a:gd name="connsiteY4" fmla="*/ 137705 h 215479"/>
                  <a:gd name="connsiteX5" fmla="*/ 445438 w 666641"/>
                  <a:gd name="connsiteY5" fmla="*/ 5724 h 215479"/>
                  <a:gd name="connsiteX6" fmla="*/ 396281 w 666641"/>
                  <a:gd name="connsiteY6" fmla="*/ 5724 h 215479"/>
                  <a:gd name="connsiteX7" fmla="*/ 450825 w 666641"/>
                  <a:gd name="connsiteY7" fmla="*/ 214470 h 215479"/>
                  <a:gd name="connsiteX8" fmla="*/ 499308 w 666641"/>
                  <a:gd name="connsiteY8" fmla="*/ 214470 h 215479"/>
                  <a:gd name="connsiteX9" fmla="*/ 530956 w 666641"/>
                  <a:gd name="connsiteY9" fmla="*/ 82488 h 215479"/>
                  <a:gd name="connsiteX10" fmla="*/ 563278 w 666641"/>
                  <a:gd name="connsiteY10" fmla="*/ 214470 h 215479"/>
                  <a:gd name="connsiteX11" fmla="*/ 611088 w 666641"/>
                  <a:gd name="connsiteY11" fmla="*/ 214470 h 215479"/>
                  <a:gd name="connsiteX12" fmla="*/ 611761 w 666641"/>
                  <a:gd name="connsiteY12" fmla="*/ 212450 h 215479"/>
                  <a:gd name="connsiteX13" fmla="*/ 666305 w 666641"/>
                  <a:gd name="connsiteY13" fmla="*/ 5050 h 215479"/>
                  <a:gd name="connsiteX14" fmla="*/ 617148 w 666641"/>
                  <a:gd name="connsiteY14" fmla="*/ 5050 h 215479"/>
                  <a:gd name="connsiteX15" fmla="*/ 167334 w 666641"/>
                  <a:gd name="connsiteY15" fmla="*/ 139052 h 215479"/>
                  <a:gd name="connsiteX16" fmla="*/ 53533 w 666641"/>
                  <a:gd name="connsiteY16" fmla="*/ 5724 h 215479"/>
                  <a:gd name="connsiteX17" fmla="*/ 5050 w 666641"/>
                  <a:gd name="connsiteY17" fmla="*/ 5724 h 215479"/>
                  <a:gd name="connsiteX18" fmla="*/ 5050 w 666641"/>
                  <a:gd name="connsiteY18" fmla="*/ 214470 h 215479"/>
                  <a:gd name="connsiteX19" fmla="*/ 52187 w 666641"/>
                  <a:gd name="connsiteY19" fmla="*/ 214470 h 215479"/>
                  <a:gd name="connsiteX20" fmla="*/ 52187 w 666641"/>
                  <a:gd name="connsiteY20" fmla="*/ 81142 h 215479"/>
                  <a:gd name="connsiteX21" fmla="*/ 165314 w 666641"/>
                  <a:gd name="connsiteY21" fmla="*/ 214470 h 215479"/>
                  <a:gd name="connsiteX22" fmla="*/ 213797 w 666641"/>
                  <a:gd name="connsiteY22" fmla="*/ 214470 h 215479"/>
                  <a:gd name="connsiteX23" fmla="*/ 213797 w 666641"/>
                  <a:gd name="connsiteY23" fmla="*/ 5724 h 215479"/>
                  <a:gd name="connsiteX24" fmla="*/ 166660 w 666641"/>
                  <a:gd name="connsiteY24" fmla="*/ 5724 h 215479"/>
                  <a:gd name="connsiteX25" fmla="*/ 166660 w 666641"/>
                  <a:gd name="connsiteY25" fmla="*/ 139052 h 2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66641" h="215479">
                    <a:moveTo>
                      <a:pt x="617148" y="5724"/>
                    </a:moveTo>
                    <a:lnTo>
                      <a:pt x="586173" y="139725"/>
                    </a:lnTo>
                    <a:lnTo>
                      <a:pt x="553851" y="5724"/>
                    </a:lnTo>
                    <a:lnTo>
                      <a:pt x="508735" y="5724"/>
                    </a:lnTo>
                    <a:lnTo>
                      <a:pt x="475739" y="137705"/>
                    </a:lnTo>
                    <a:lnTo>
                      <a:pt x="445438" y="5724"/>
                    </a:lnTo>
                    <a:lnTo>
                      <a:pt x="396281" y="5724"/>
                    </a:lnTo>
                    <a:lnTo>
                      <a:pt x="450825" y="214470"/>
                    </a:lnTo>
                    <a:lnTo>
                      <a:pt x="499308" y="214470"/>
                    </a:lnTo>
                    <a:lnTo>
                      <a:pt x="530956" y="82488"/>
                    </a:lnTo>
                    <a:lnTo>
                      <a:pt x="563278" y="214470"/>
                    </a:lnTo>
                    <a:lnTo>
                      <a:pt x="611088" y="214470"/>
                    </a:lnTo>
                    <a:lnTo>
                      <a:pt x="611761" y="212450"/>
                    </a:lnTo>
                    <a:lnTo>
                      <a:pt x="666305" y="5050"/>
                    </a:lnTo>
                    <a:lnTo>
                      <a:pt x="617148" y="5050"/>
                    </a:lnTo>
                    <a:close/>
                    <a:moveTo>
                      <a:pt x="167334" y="139052"/>
                    </a:moveTo>
                    <a:lnTo>
                      <a:pt x="53533" y="5724"/>
                    </a:lnTo>
                    <a:lnTo>
                      <a:pt x="5050" y="5724"/>
                    </a:lnTo>
                    <a:lnTo>
                      <a:pt x="5050" y="214470"/>
                    </a:lnTo>
                    <a:lnTo>
                      <a:pt x="52187" y="214470"/>
                    </a:lnTo>
                    <a:lnTo>
                      <a:pt x="52187" y="81142"/>
                    </a:lnTo>
                    <a:lnTo>
                      <a:pt x="165314" y="214470"/>
                    </a:lnTo>
                    <a:lnTo>
                      <a:pt x="213797" y="214470"/>
                    </a:lnTo>
                    <a:lnTo>
                      <a:pt x="213797" y="5724"/>
                    </a:lnTo>
                    <a:lnTo>
                      <a:pt x="166660" y="5724"/>
                    </a:lnTo>
                    <a:lnTo>
                      <a:pt x="166660" y="1390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CEF719A9-3790-4003-B862-514AA8CF2FEA}"/>
                  </a:ext>
                </a:extLst>
              </p:cNvPr>
              <p:cNvSpPr/>
              <p:nvPr/>
            </p:nvSpPr>
            <p:spPr>
              <a:xfrm>
                <a:off x="584882" y="6282028"/>
                <a:ext cx="175078" cy="228947"/>
              </a:xfrm>
              <a:custGeom>
                <a:avLst/>
                <a:gdLst>
                  <a:gd name="connsiteX0" fmla="*/ 5050 w 175077"/>
                  <a:gd name="connsiteY0" fmla="*/ 189555 h 228947"/>
                  <a:gd name="connsiteX1" fmla="*/ 32659 w 175077"/>
                  <a:gd name="connsiteY1" fmla="*/ 156560 h 228947"/>
                  <a:gd name="connsiteX2" fmla="*/ 95956 w 175077"/>
                  <a:gd name="connsiteY2" fmla="*/ 182148 h 228947"/>
                  <a:gd name="connsiteX3" fmla="*/ 126931 w 175077"/>
                  <a:gd name="connsiteY3" fmla="*/ 161947 h 228947"/>
                  <a:gd name="connsiteX4" fmla="*/ 126931 w 175077"/>
                  <a:gd name="connsiteY4" fmla="*/ 161273 h 228947"/>
                  <a:gd name="connsiteX5" fmla="*/ 83835 w 175077"/>
                  <a:gd name="connsiteY5" fmla="*/ 134338 h 228947"/>
                  <a:gd name="connsiteX6" fmla="*/ 13804 w 175077"/>
                  <a:gd name="connsiteY6" fmla="*/ 69694 h 228947"/>
                  <a:gd name="connsiteX7" fmla="*/ 13804 w 175077"/>
                  <a:gd name="connsiteY7" fmla="*/ 69021 h 228947"/>
                  <a:gd name="connsiteX8" fmla="*/ 87875 w 175077"/>
                  <a:gd name="connsiteY8" fmla="*/ 5050 h 228947"/>
                  <a:gd name="connsiteX9" fmla="*/ 166660 w 175077"/>
                  <a:gd name="connsiteY9" fmla="*/ 31985 h 228947"/>
                  <a:gd name="connsiteX10" fmla="*/ 142419 w 175077"/>
                  <a:gd name="connsiteY10" fmla="*/ 67001 h 228947"/>
                  <a:gd name="connsiteX11" fmla="*/ 87202 w 175077"/>
                  <a:gd name="connsiteY11" fmla="*/ 46126 h 228947"/>
                  <a:gd name="connsiteX12" fmla="*/ 59594 w 175077"/>
                  <a:gd name="connsiteY12" fmla="*/ 64981 h 228947"/>
                  <a:gd name="connsiteX13" fmla="*/ 59594 w 175077"/>
                  <a:gd name="connsiteY13" fmla="*/ 65654 h 228947"/>
                  <a:gd name="connsiteX14" fmla="*/ 105383 w 175077"/>
                  <a:gd name="connsiteY14" fmla="*/ 93262 h 228947"/>
                  <a:gd name="connsiteX15" fmla="*/ 172721 w 175077"/>
                  <a:gd name="connsiteY15" fmla="*/ 157233 h 228947"/>
                  <a:gd name="connsiteX16" fmla="*/ 172721 w 175077"/>
                  <a:gd name="connsiteY16" fmla="*/ 157906 h 228947"/>
                  <a:gd name="connsiteX17" fmla="*/ 94609 w 175077"/>
                  <a:gd name="connsiteY17" fmla="*/ 223897 h 228947"/>
                  <a:gd name="connsiteX18" fmla="*/ 5050 w 175077"/>
                  <a:gd name="connsiteY18" fmla="*/ 189555 h 22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5077" h="228947">
                    <a:moveTo>
                      <a:pt x="5050" y="189555"/>
                    </a:moveTo>
                    <a:lnTo>
                      <a:pt x="32659" y="156560"/>
                    </a:lnTo>
                    <a:cubicBezTo>
                      <a:pt x="51513" y="172047"/>
                      <a:pt x="71714" y="182148"/>
                      <a:pt x="95956" y="182148"/>
                    </a:cubicBezTo>
                    <a:cubicBezTo>
                      <a:pt x="114810" y="182148"/>
                      <a:pt x="126931" y="174741"/>
                      <a:pt x="126931" y="161947"/>
                    </a:cubicBezTo>
                    <a:lnTo>
                      <a:pt x="126931" y="161273"/>
                    </a:lnTo>
                    <a:cubicBezTo>
                      <a:pt x="126931" y="149152"/>
                      <a:pt x="119524" y="143092"/>
                      <a:pt x="83835" y="134338"/>
                    </a:cubicBezTo>
                    <a:cubicBezTo>
                      <a:pt x="41413" y="123564"/>
                      <a:pt x="13804" y="111443"/>
                      <a:pt x="13804" y="69694"/>
                    </a:cubicBezTo>
                    <a:lnTo>
                      <a:pt x="13804" y="69021"/>
                    </a:lnTo>
                    <a:cubicBezTo>
                      <a:pt x="13804" y="30639"/>
                      <a:pt x="44779" y="5050"/>
                      <a:pt x="87875" y="5050"/>
                    </a:cubicBezTo>
                    <a:cubicBezTo>
                      <a:pt x="118851" y="5050"/>
                      <a:pt x="145112" y="14478"/>
                      <a:pt x="166660" y="31985"/>
                    </a:cubicBezTo>
                    <a:lnTo>
                      <a:pt x="142419" y="67001"/>
                    </a:lnTo>
                    <a:cubicBezTo>
                      <a:pt x="123564" y="54207"/>
                      <a:pt x="105383" y="46126"/>
                      <a:pt x="87202" y="46126"/>
                    </a:cubicBezTo>
                    <a:cubicBezTo>
                      <a:pt x="69021" y="46126"/>
                      <a:pt x="59594" y="54207"/>
                      <a:pt x="59594" y="64981"/>
                    </a:cubicBezTo>
                    <a:lnTo>
                      <a:pt x="59594" y="65654"/>
                    </a:lnTo>
                    <a:cubicBezTo>
                      <a:pt x="59594" y="79795"/>
                      <a:pt x="69021" y="83835"/>
                      <a:pt x="105383" y="93262"/>
                    </a:cubicBezTo>
                    <a:cubicBezTo>
                      <a:pt x="148479" y="104710"/>
                      <a:pt x="172721" y="120197"/>
                      <a:pt x="172721" y="157233"/>
                    </a:cubicBezTo>
                    <a:lnTo>
                      <a:pt x="172721" y="157906"/>
                    </a:lnTo>
                    <a:cubicBezTo>
                      <a:pt x="172721" y="200329"/>
                      <a:pt x="140399" y="223897"/>
                      <a:pt x="94609" y="223897"/>
                    </a:cubicBezTo>
                    <a:cubicBezTo>
                      <a:pt x="62961" y="223224"/>
                      <a:pt x="30639" y="212450"/>
                      <a:pt x="5050" y="18955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B1160CB2-3CBB-4947-B8AE-5ABD982F7D44}"/>
                  </a:ext>
                </a:extLst>
              </p:cNvPr>
              <p:cNvSpPr/>
              <p:nvPr/>
            </p:nvSpPr>
            <p:spPr>
              <a:xfrm>
                <a:off x="358628" y="6525789"/>
                <a:ext cx="67338" cy="74071"/>
              </a:xfrm>
              <a:custGeom>
                <a:avLst/>
                <a:gdLst>
                  <a:gd name="connsiteX0" fmla="*/ 5050 w 67337"/>
                  <a:gd name="connsiteY0" fmla="*/ 38719 h 74071"/>
                  <a:gd name="connsiteX1" fmla="*/ 5050 w 67337"/>
                  <a:gd name="connsiteY1" fmla="*/ 38719 h 74071"/>
                  <a:gd name="connsiteX2" fmla="*/ 38719 w 67337"/>
                  <a:gd name="connsiteY2" fmla="*/ 5050 h 74071"/>
                  <a:gd name="connsiteX3" fmla="*/ 63634 w 67337"/>
                  <a:gd name="connsiteY3" fmla="*/ 13804 h 74071"/>
                  <a:gd name="connsiteX4" fmla="*/ 56227 w 67337"/>
                  <a:gd name="connsiteY4" fmla="*/ 22558 h 74071"/>
                  <a:gd name="connsiteX5" fmla="*/ 38046 w 67337"/>
                  <a:gd name="connsiteY5" fmla="*/ 15824 h 74071"/>
                  <a:gd name="connsiteX6" fmla="*/ 17171 w 67337"/>
                  <a:gd name="connsiteY6" fmla="*/ 38719 h 74071"/>
                  <a:gd name="connsiteX7" fmla="*/ 17171 w 67337"/>
                  <a:gd name="connsiteY7" fmla="*/ 38719 h 74071"/>
                  <a:gd name="connsiteX8" fmla="*/ 39392 w 67337"/>
                  <a:gd name="connsiteY8" fmla="*/ 61614 h 74071"/>
                  <a:gd name="connsiteX9" fmla="*/ 54880 w 67337"/>
                  <a:gd name="connsiteY9" fmla="*/ 56900 h 74071"/>
                  <a:gd name="connsiteX10" fmla="*/ 54880 w 67337"/>
                  <a:gd name="connsiteY10" fmla="*/ 44779 h 74071"/>
                  <a:gd name="connsiteX11" fmla="*/ 38046 w 67337"/>
                  <a:gd name="connsiteY11" fmla="*/ 44779 h 74071"/>
                  <a:gd name="connsiteX12" fmla="*/ 38046 w 67337"/>
                  <a:gd name="connsiteY12" fmla="*/ 34679 h 74071"/>
                  <a:gd name="connsiteX13" fmla="*/ 65654 w 67337"/>
                  <a:gd name="connsiteY13" fmla="*/ 34679 h 74071"/>
                  <a:gd name="connsiteX14" fmla="*/ 65654 w 67337"/>
                  <a:gd name="connsiteY14" fmla="*/ 61614 h 74071"/>
                  <a:gd name="connsiteX15" fmla="*/ 38719 w 67337"/>
                  <a:gd name="connsiteY15" fmla="*/ 71714 h 74071"/>
                  <a:gd name="connsiteX16" fmla="*/ 5050 w 67337"/>
                  <a:gd name="connsiteY16" fmla="*/ 38719 h 7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37" h="74071">
                    <a:moveTo>
                      <a:pt x="5050" y="38719"/>
                    </a:moveTo>
                    <a:lnTo>
                      <a:pt x="5050" y="38719"/>
                    </a:lnTo>
                    <a:cubicBezTo>
                      <a:pt x="5050" y="20538"/>
                      <a:pt x="19191" y="5050"/>
                      <a:pt x="38719" y="5050"/>
                    </a:cubicBezTo>
                    <a:cubicBezTo>
                      <a:pt x="50166" y="5050"/>
                      <a:pt x="56900" y="8417"/>
                      <a:pt x="63634" y="13804"/>
                    </a:cubicBezTo>
                    <a:lnTo>
                      <a:pt x="56227" y="22558"/>
                    </a:lnTo>
                    <a:cubicBezTo>
                      <a:pt x="51513" y="18518"/>
                      <a:pt x="46126" y="15824"/>
                      <a:pt x="38046" y="15824"/>
                    </a:cubicBezTo>
                    <a:cubicBezTo>
                      <a:pt x="25925" y="15824"/>
                      <a:pt x="17171" y="25925"/>
                      <a:pt x="17171" y="38719"/>
                    </a:cubicBezTo>
                    <a:lnTo>
                      <a:pt x="17171" y="38719"/>
                    </a:lnTo>
                    <a:cubicBezTo>
                      <a:pt x="17171" y="52187"/>
                      <a:pt x="25925" y="61614"/>
                      <a:pt x="39392" y="61614"/>
                    </a:cubicBezTo>
                    <a:cubicBezTo>
                      <a:pt x="45453" y="61614"/>
                      <a:pt x="50840" y="59594"/>
                      <a:pt x="54880" y="56900"/>
                    </a:cubicBezTo>
                    <a:lnTo>
                      <a:pt x="54880" y="44779"/>
                    </a:lnTo>
                    <a:lnTo>
                      <a:pt x="38046" y="44779"/>
                    </a:lnTo>
                    <a:lnTo>
                      <a:pt x="38046" y="34679"/>
                    </a:lnTo>
                    <a:lnTo>
                      <a:pt x="65654" y="34679"/>
                    </a:lnTo>
                    <a:lnTo>
                      <a:pt x="65654" y="61614"/>
                    </a:lnTo>
                    <a:cubicBezTo>
                      <a:pt x="59594" y="67001"/>
                      <a:pt x="50166" y="71714"/>
                      <a:pt x="38719" y="71714"/>
                    </a:cubicBezTo>
                    <a:cubicBezTo>
                      <a:pt x="18518" y="72388"/>
                      <a:pt x="5050" y="57574"/>
                      <a:pt x="5050" y="3871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DC78740-11DB-44D9-BC3F-668932BC3DEC}"/>
                  </a:ext>
                </a:extLst>
              </p:cNvPr>
              <p:cNvSpPr/>
              <p:nvPr/>
            </p:nvSpPr>
            <p:spPr>
              <a:xfrm>
                <a:off x="425965" y="6525789"/>
                <a:ext cx="74071" cy="74071"/>
              </a:xfrm>
              <a:custGeom>
                <a:avLst/>
                <a:gdLst>
                  <a:gd name="connsiteX0" fmla="*/ 60940 w 74071"/>
                  <a:gd name="connsiteY0" fmla="*/ 38719 h 74071"/>
                  <a:gd name="connsiteX1" fmla="*/ 60940 w 74071"/>
                  <a:gd name="connsiteY1" fmla="*/ 38719 h 74071"/>
                  <a:gd name="connsiteX2" fmla="*/ 38719 w 74071"/>
                  <a:gd name="connsiteY2" fmla="*/ 15824 h 74071"/>
                  <a:gd name="connsiteX3" fmla="*/ 17171 w 74071"/>
                  <a:gd name="connsiteY3" fmla="*/ 38719 h 74071"/>
                  <a:gd name="connsiteX4" fmla="*/ 17171 w 74071"/>
                  <a:gd name="connsiteY4" fmla="*/ 38719 h 74071"/>
                  <a:gd name="connsiteX5" fmla="*/ 39392 w 74071"/>
                  <a:gd name="connsiteY5" fmla="*/ 61614 h 74071"/>
                  <a:gd name="connsiteX6" fmla="*/ 60940 w 74071"/>
                  <a:gd name="connsiteY6" fmla="*/ 38719 h 74071"/>
                  <a:gd name="connsiteX7" fmla="*/ 5050 w 74071"/>
                  <a:gd name="connsiteY7" fmla="*/ 38719 h 74071"/>
                  <a:gd name="connsiteX8" fmla="*/ 5050 w 74071"/>
                  <a:gd name="connsiteY8" fmla="*/ 38719 h 74071"/>
                  <a:gd name="connsiteX9" fmla="*/ 38719 w 74071"/>
                  <a:gd name="connsiteY9" fmla="*/ 5050 h 74071"/>
                  <a:gd name="connsiteX10" fmla="*/ 72388 w 74071"/>
                  <a:gd name="connsiteY10" fmla="*/ 38046 h 74071"/>
                  <a:gd name="connsiteX11" fmla="*/ 72388 w 74071"/>
                  <a:gd name="connsiteY11" fmla="*/ 38046 h 74071"/>
                  <a:gd name="connsiteX12" fmla="*/ 38719 w 74071"/>
                  <a:gd name="connsiteY12" fmla="*/ 71714 h 74071"/>
                  <a:gd name="connsiteX13" fmla="*/ 5050 w 74071"/>
                  <a:gd name="connsiteY13" fmla="*/ 38719 h 7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071" h="74071">
                    <a:moveTo>
                      <a:pt x="60940" y="38719"/>
                    </a:moveTo>
                    <a:lnTo>
                      <a:pt x="60940" y="38719"/>
                    </a:lnTo>
                    <a:cubicBezTo>
                      <a:pt x="60940" y="25925"/>
                      <a:pt x="51513" y="15824"/>
                      <a:pt x="38719" y="15824"/>
                    </a:cubicBezTo>
                    <a:cubicBezTo>
                      <a:pt x="25925" y="15824"/>
                      <a:pt x="17171" y="25925"/>
                      <a:pt x="17171" y="38719"/>
                    </a:cubicBezTo>
                    <a:lnTo>
                      <a:pt x="17171" y="38719"/>
                    </a:lnTo>
                    <a:cubicBezTo>
                      <a:pt x="17171" y="51513"/>
                      <a:pt x="26598" y="61614"/>
                      <a:pt x="39392" y="61614"/>
                    </a:cubicBezTo>
                    <a:cubicBezTo>
                      <a:pt x="51513" y="61614"/>
                      <a:pt x="60940" y="51513"/>
                      <a:pt x="60940" y="38719"/>
                    </a:cubicBezTo>
                    <a:moveTo>
                      <a:pt x="5050" y="38719"/>
                    </a:moveTo>
                    <a:lnTo>
                      <a:pt x="5050" y="38719"/>
                    </a:lnTo>
                    <a:cubicBezTo>
                      <a:pt x="5050" y="20538"/>
                      <a:pt x="19191" y="5050"/>
                      <a:pt x="38719" y="5050"/>
                    </a:cubicBezTo>
                    <a:cubicBezTo>
                      <a:pt x="58920" y="5050"/>
                      <a:pt x="72388" y="19865"/>
                      <a:pt x="72388" y="38046"/>
                    </a:cubicBezTo>
                    <a:lnTo>
                      <a:pt x="72388" y="38046"/>
                    </a:lnTo>
                    <a:cubicBezTo>
                      <a:pt x="72388" y="56227"/>
                      <a:pt x="58247" y="71714"/>
                      <a:pt x="38719" y="71714"/>
                    </a:cubicBezTo>
                    <a:cubicBezTo>
                      <a:pt x="18518" y="72388"/>
                      <a:pt x="5050" y="56900"/>
                      <a:pt x="5050" y="3871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4B6AFAF-E85A-488F-9803-D56D7BE45F35}"/>
                  </a:ext>
                </a:extLst>
              </p:cNvPr>
              <p:cNvSpPr/>
              <p:nvPr/>
            </p:nvSpPr>
            <p:spPr>
              <a:xfrm>
                <a:off x="492629" y="6527136"/>
                <a:ext cx="74071" cy="74071"/>
              </a:xfrm>
              <a:custGeom>
                <a:avLst/>
                <a:gdLst>
                  <a:gd name="connsiteX0" fmla="*/ 5050 w 74071"/>
                  <a:gd name="connsiteY0" fmla="*/ 5050 h 74071"/>
                  <a:gd name="connsiteX1" fmla="*/ 17844 w 74071"/>
                  <a:gd name="connsiteY1" fmla="*/ 5050 h 74071"/>
                  <a:gd name="connsiteX2" fmla="*/ 37372 w 74071"/>
                  <a:gd name="connsiteY2" fmla="*/ 54880 h 74071"/>
                  <a:gd name="connsiteX3" fmla="*/ 56227 w 74071"/>
                  <a:gd name="connsiteY3" fmla="*/ 5050 h 74071"/>
                  <a:gd name="connsiteX4" fmla="*/ 69021 w 74071"/>
                  <a:gd name="connsiteY4" fmla="*/ 5050 h 74071"/>
                  <a:gd name="connsiteX5" fmla="*/ 42086 w 74071"/>
                  <a:gd name="connsiteY5" fmla="*/ 70368 h 74071"/>
                  <a:gd name="connsiteX6" fmla="*/ 31985 w 74071"/>
                  <a:gd name="connsiteY6" fmla="*/ 70368 h 7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071" h="74071">
                    <a:moveTo>
                      <a:pt x="5050" y="5050"/>
                    </a:moveTo>
                    <a:lnTo>
                      <a:pt x="17844" y="5050"/>
                    </a:lnTo>
                    <a:lnTo>
                      <a:pt x="37372" y="54880"/>
                    </a:lnTo>
                    <a:lnTo>
                      <a:pt x="56227" y="5050"/>
                    </a:lnTo>
                    <a:lnTo>
                      <a:pt x="69021" y="5050"/>
                    </a:lnTo>
                    <a:lnTo>
                      <a:pt x="42086" y="70368"/>
                    </a:lnTo>
                    <a:lnTo>
                      <a:pt x="31985" y="703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05D4CE94-FE59-45AE-9329-8407846AA036}"/>
                  </a:ext>
                </a:extLst>
              </p:cNvPr>
              <p:cNvSpPr/>
              <p:nvPr/>
            </p:nvSpPr>
            <p:spPr>
              <a:xfrm>
                <a:off x="564007" y="6527136"/>
                <a:ext cx="53870" cy="74071"/>
              </a:xfrm>
              <a:custGeom>
                <a:avLst/>
                <a:gdLst>
                  <a:gd name="connsiteX0" fmla="*/ 5050 w 53870"/>
                  <a:gd name="connsiteY0" fmla="*/ 5050 h 74071"/>
                  <a:gd name="connsiteX1" fmla="*/ 52860 w 53870"/>
                  <a:gd name="connsiteY1" fmla="*/ 5050 h 74071"/>
                  <a:gd name="connsiteX2" fmla="*/ 52860 w 53870"/>
                  <a:gd name="connsiteY2" fmla="*/ 15151 h 74071"/>
                  <a:gd name="connsiteX3" fmla="*/ 16498 w 53870"/>
                  <a:gd name="connsiteY3" fmla="*/ 15151 h 74071"/>
                  <a:gd name="connsiteX4" fmla="*/ 16498 w 53870"/>
                  <a:gd name="connsiteY4" fmla="*/ 31985 h 74071"/>
                  <a:gd name="connsiteX5" fmla="*/ 48820 w 53870"/>
                  <a:gd name="connsiteY5" fmla="*/ 31985 h 74071"/>
                  <a:gd name="connsiteX6" fmla="*/ 48820 w 53870"/>
                  <a:gd name="connsiteY6" fmla="*/ 42086 h 74071"/>
                  <a:gd name="connsiteX7" fmla="*/ 16498 w 53870"/>
                  <a:gd name="connsiteY7" fmla="*/ 42086 h 74071"/>
                  <a:gd name="connsiteX8" fmla="*/ 16498 w 53870"/>
                  <a:gd name="connsiteY8" fmla="*/ 59594 h 74071"/>
                  <a:gd name="connsiteX9" fmla="*/ 53533 w 53870"/>
                  <a:gd name="connsiteY9" fmla="*/ 59594 h 74071"/>
                  <a:gd name="connsiteX10" fmla="*/ 53533 w 53870"/>
                  <a:gd name="connsiteY10" fmla="*/ 69694 h 74071"/>
                  <a:gd name="connsiteX11" fmla="*/ 5050 w 53870"/>
                  <a:gd name="connsiteY11" fmla="*/ 69694 h 7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870" h="74071">
                    <a:moveTo>
                      <a:pt x="5050" y="5050"/>
                    </a:moveTo>
                    <a:lnTo>
                      <a:pt x="52860" y="5050"/>
                    </a:lnTo>
                    <a:lnTo>
                      <a:pt x="52860" y="15151"/>
                    </a:lnTo>
                    <a:lnTo>
                      <a:pt x="16498" y="15151"/>
                    </a:lnTo>
                    <a:lnTo>
                      <a:pt x="16498" y="31985"/>
                    </a:lnTo>
                    <a:lnTo>
                      <a:pt x="48820" y="31985"/>
                    </a:lnTo>
                    <a:lnTo>
                      <a:pt x="48820" y="42086"/>
                    </a:lnTo>
                    <a:lnTo>
                      <a:pt x="16498" y="42086"/>
                    </a:lnTo>
                    <a:lnTo>
                      <a:pt x="16498" y="59594"/>
                    </a:lnTo>
                    <a:lnTo>
                      <a:pt x="53533" y="59594"/>
                    </a:lnTo>
                    <a:lnTo>
                      <a:pt x="53533" y="69694"/>
                    </a:lnTo>
                    <a:lnTo>
                      <a:pt x="5050" y="696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14BC14D-57E3-4588-8317-47CAC58B102F}"/>
                  </a:ext>
                </a:extLst>
              </p:cNvPr>
              <p:cNvSpPr/>
              <p:nvPr/>
            </p:nvSpPr>
            <p:spPr>
              <a:xfrm>
                <a:off x="623264" y="6527136"/>
                <a:ext cx="60604" cy="74071"/>
              </a:xfrm>
              <a:custGeom>
                <a:avLst/>
                <a:gdLst>
                  <a:gd name="connsiteX0" fmla="*/ 33332 w 60603"/>
                  <a:gd name="connsiteY0" fmla="*/ 36699 h 74071"/>
                  <a:gd name="connsiteX1" fmla="*/ 46800 w 60603"/>
                  <a:gd name="connsiteY1" fmla="*/ 25925 h 74071"/>
                  <a:gd name="connsiteX2" fmla="*/ 46800 w 60603"/>
                  <a:gd name="connsiteY2" fmla="*/ 25925 h 74071"/>
                  <a:gd name="connsiteX3" fmla="*/ 33332 w 60603"/>
                  <a:gd name="connsiteY3" fmla="*/ 15151 h 74071"/>
                  <a:gd name="connsiteX4" fmla="*/ 16498 w 60603"/>
                  <a:gd name="connsiteY4" fmla="*/ 15151 h 74071"/>
                  <a:gd name="connsiteX5" fmla="*/ 16498 w 60603"/>
                  <a:gd name="connsiteY5" fmla="*/ 36699 h 74071"/>
                  <a:gd name="connsiteX6" fmla="*/ 33332 w 60603"/>
                  <a:gd name="connsiteY6" fmla="*/ 36699 h 74071"/>
                  <a:gd name="connsiteX7" fmla="*/ 5050 w 60603"/>
                  <a:gd name="connsiteY7" fmla="*/ 5050 h 74071"/>
                  <a:gd name="connsiteX8" fmla="*/ 34005 w 60603"/>
                  <a:gd name="connsiteY8" fmla="*/ 5050 h 74071"/>
                  <a:gd name="connsiteX9" fmla="*/ 52860 w 60603"/>
                  <a:gd name="connsiteY9" fmla="*/ 11784 h 74071"/>
                  <a:gd name="connsiteX10" fmla="*/ 58247 w 60603"/>
                  <a:gd name="connsiteY10" fmla="*/ 25925 h 74071"/>
                  <a:gd name="connsiteX11" fmla="*/ 58247 w 60603"/>
                  <a:gd name="connsiteY11" fmla="*/ 25925 h 74071"/>
                  <a:gd name="connsiteX12" fmla="*/ 42759 w 60603"/>
                  <a:gd name="connsiteY12" fmla="*/ 45453 h 74071"/>
                  <a:gd name="connsiteX13" fmla="*/ 60267 w 60603"/>
                  <a:gd name="connsiteY13" fmla="*/ 69694 h 74071"/>
                  <a:gd name="connsiteX14" fmla="*/ 46800 w 60603"/>
                  <a:gd name="connsiteY14" fmla="*/ 69694 h 74071"/>
                  <a:gd name="connsiteX15" fmla="*/ 30639 w 60603"/>
                  <a:gd name="connsiteY15" fmla="*/ 47473 h 74071"/>
                  <a:gd name="connsiteX16" fmla="*/ 16498 w 60603"/>
                  <a:gd name="connsiteY16" fmla="*/ 47473 h 74071"/>
                  <a:gd name="connsiteX17" fmla="*/ 16498 w 60603"/>
                  <a:gd name="connsiteY17" fmla="*/ 69694 h 74071"/>
                  <a:gd name="connsiteX18" fmla="*/ 5050 w 60603"/>
                  <a:gd name="connsiteY18" fmla="*/ 69694 h 74071"/>
                  <a:gd name="connsiteX19" fmla="*/ 5050 w 60603"/>
                  <a:gd name="connsiteY19" fmla="*/ 5050 h 7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0603" h="74071">
                    <a:moveTo>
                      <a:pt x="33332" y="36699"/>
                    </a:moveTo>
                    <a:cubicBezTo>
                      <a:pt x="41413" y="36699"/>
                      <a:pt x="46800" y="32659"/>
                      <a:pt x="46800" y="25925"/>
                    </a:cubicBezTo>
                    <a:lnTo>
                      <a:pt x="46800" y="25925"/>
                    </a:lnTo>
                    <a:cubicBezTo>
                      <a:pt x="46800" y="19191"/>
                      <a:pt x="42086" y="15151"/>
                      <a:pt x="33332" y="15151"/>
                    </a:cubicBezTo>
                    <a:lnTo>
                      <a:pt x="16498" y="15151"/>
                    </a:lnTo>
                    <a:lnTo>
                      <a:pt x="16498" y="36699"/>
                    </a:lnTo>
                    <a:lnTo>
                      <a:pt x="33332" y="36699"/>
                    </a:lnTo>
                    <a:close/>
                    <a:moveTo>
                      <a:pt x="5050" y="5050"/>
                    </a:moveTo>
                    <a:lnTo>
                      <a:pt x="34005" y="5050"/>
                    </a:lnTo>
                    <a:cubicBezTo>
                      <a:pt x="42086" y="5050"/>
                      <a:pt x="48820" y="7744"/>
                      <a:pt x="52860" y="11784"/>
                    </a:cubicBezTo>
                    <a:cubicBezTo>
                      <a:pt x="56227" y="15151"/>
                      <a:pt x="58247" y="19865"/>
                      <a:pt x="58247" y="25925"/>
                    </a:cubicBezTo>
                    <a:lnTo>
                      <a:pt x="58247" y="25925"/>
                    </a:lnTo>
                    <a:cubicBezTo>
                      <a:pt x="58247" y="36699"/>
                      <a:pt x="52187" y="42759"/>
                      <a:pt x="42759" y="45453"/>
                    </a:cubicBezTo>
                    <a:lnTo>
                      <a:pt x="60267" y="69694"/>
                    </a:lnTo>
                    <a:lnTo>
                      <a:pt x="46800" y="69694"/>
                    </a:lnTo>
                    <a:lnTo>
                      <a:pt x="30639" y="47473"/>
                    </a:lnTo>
                    <a:lnTo>
                      <a:pt x="16498" y="47473"/>
                    </a:lnTo>
                    <a:lnTo>
                      <a:pt x="16498" y="69694"/>
                    </a:lnTo>
                    <a:lnTo>
                      <a:pt x="5050" y="69694"/>
                    </a:lnTo>
                    <a:lnTo>
                      <a:pt x="5050" y="5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33A4A2AF-6218-4503-8D00-5248FB0CE7E4}"/>
                  </a:ext>
                </a:extLst>
              </p:cNvPr>
              <p:cNvSpPr/>
              <p:nvPr/>
            </p:nvSpPr>
            <p:spPr>
              <a:xfrm>
                <a:off x="686561" y="6527136"/>
                <a:ext cx="60604" cy="74071"/>
              </a:xfrm>
              <a:custGeom>
                <a:avLst/>
                <a:gdLst>
                  <a:gd name="connsiteX0" fmla="*/ 5050 w 60603"/>
                  <a:gd name="connsiteY0" fmla="*/ 5050 h 74071"/>
                  <a:gd name="connsiteX1" fmla="*/ 15151 w 60603"/>
                  <a:gd name="connsiteY1" fmla="*/ 5050 h 74071"/>
                  <a:gd name="connsiteX2" fmla="*/ 50166 w 60603"/>
                  <a:gd name="connsiteY2" fmla="*/ 49493 h 74071"/>
                  <a:gd name="connsiteX3" fmla="*/ 50166 w 60603"/>
                  <a:gd name="connsiteY3" fmla="*/ 5050 h 74071"/>
                  <a:gd name="connsiteX4" fmla="*/ 60940 w 60603"/>
                  <a:gd name="connsiteY4" fmla="*/ 5050 h 74071"/>
                  <a:gd name="connsiteX5" fmla="*/ 60940 w 60603"/>
                  <a:gd name="connsiteY5" fmla="*/ 69694 h 74071"/>
                  <a:gd name="connsiteX6" fmla="*/ 51513 w 60603"/>
                  <a:gd name="connsiteY6" fmla="*/ 69694 h 74071"/>
                  <a:gd name="connsiteX7" fmla="*/ 15824 w 60603"/>
                  <a:gd name="connsiteY7" fmla="*/ 23905 h 74071"/>
                  <a:gd name="connsiteX8" fmla="*/ 15824 w 60603"/>
                  <a:gd name="connsiteY8" fmla="*/ 69694 h 74071"/>
                  <a:gd name="connsiteX9" fmla="*/ 5050 w 60603"/>
                  <a:gd name="connsiteY9" fmla="*/ 69694 h 7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603" h="74071">
                    <a:moveTo>
                      <a:pt x="5050" y="5050"/>
                    </a:moveTo>
                    <a:lnTo>
                      <a:pt x="15151" y="5050"/>
                    </a:lnTo>
                    <a:lnTo>
                      <a:pt x="50166" y="49493"/>
                    </a:lnTo>
                    <a:lnTo>
                      <a:pt x="50166" y="5050"/>
                    </a:lnTo>
                    <a:lnTo>
                      <a:pt x="60940" y="5050"/>
                    </a:lnTo>
                    <a:lnTo>
                      <a:pt x="60940" y="69694"/>
                    </a:lnTo>
                    <a:lnTo>
                      <a:pt x="51513" y="69694"/>
                    </a:lnTo>
                    <a:lnTo>
                      <a:pt x="15824" y="23905"/>
                    </a:lnTo>
                    <a:lnTo>
                      <a:pt x="15824" y="69694"/>
                    </a:lnTo>
                    <a:lnTo>
                      <a:pt x="5050" y="696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63AFBCE8-E6CF-4F80-B447-DD74AF31BE1C}"/>
                  </a:ext>
                </a:extLst>
              </p:cNvPr>
              <p:cNvSpPr/>
              <p:nvPr/>
            </p:nvSpPr>
            <p:spPr>
              <a:xfrm>
                <a:off x="754572" y="6527136"/>
                <a:ext cx="67338" cy="74071"/>
              </a:xfrm>
              <a:custGeom>
                <a:avLst/>
                <a:gdLst>
                  <a:gd name="connsiteX0" fmla="*/ 5050 w 67337"/>
                  <a:gd name="connsiteY0" fmla="*/ 5050 h 74071"/>
                  <a:gd name="connsiteX1" fmla="*/ 17171 w 67337"/>
                  <a:gd name="connsiteY1" fmla="*/ 5050 h 74071"/>
                  <a:gd name="connsiteX2" fmla="*/ 36699 w 67337"/>
                  <a:gd name="connsiteY2" fmla="*/ 35352 h 74071"/>
                  <a:gd name="connsiteX3" fmla="*/ 56227 w 67337"/>
                  <a:gd name="connsiteY3" fmla="*/ 5050 h 74071"/>
                  <a:gd name="connsiteX4" fmla="*/ 68348 w 67337"/>
                  <a:gd name="connsiteY4" fmla="*/ 5050 h 74071"/>
                  <a:gd name="connsiteX5" fmla="*/ 68348 w 67337"/>
                  <a:gd name="connsiteY5" fmla="*/ 69694 h 74071"/>
                  <a:gd name="connsiteX6" fmla="*/ 56900 w 67337"/>
                  <a:gd name="connsiteY6" fmla="*/ 69694 h 74071"/>
                  <a:gd name="connsiteX7" fmla="*/ 56900 w 67337"/>
                  <a:gd name="connsiteY7" fmla="*/ 23231 h 74071"/>
                  <a:gd name="connsiteX8" fmla="*/ 36699 w 67337"/>
                  <a:gd name="connsiteY8" fmla="*/ 53533 h 74071"/>
                  <a:gd name="connsiteX9" fmla="*/ 36026 w 67337"/>
                  <a:gd name="connsiteY9" fmla="*/ 53533 h 74071"/>
                  <a:gd name="connsiteX10" fmla="*/ 15824 w 67337"/>
                  <a:gd name="connsiteY10" fmla="*/ 23231 h 74071"/>
                  <a:gd name="connsiteX11" fmla="*/ 15824 w 67337"/>
                  <a:gd name="connsiteY11" fmla="*/ 69694 h 74071"/>
                  <a:gd name="connsiteX12" fmla="*/ 5050 w 67337"/>
                  <a:gd name="connsiteY12" fmla="*/ 69694 h 7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337" h="74071">
                    <a:moveTo>
                      <a:pt x="5050" y="5050"/>
                    </a:moveTo>
                    <a:lnTo>
                      <a:pt x="17171" y="5050"/>
                    </a:lnTo>
                    <a:lnTo>
                      <a:pt x="36699" y="35352"/>
                    </a:lnTo>
                    <a:lnTo>
                      <a:pt x="56227" y="5050"/>
                    </a:lnTo>
                    <a:lnTo>
                      <a:pt x="68348" y="5050"/>
                    </a:lnTo>
                    <a:lnTo>
                      <a:pt x="68348" y="69694"/>
                    </a:lnTo>
                    <a:lnTo>
                      <a:pt x="56900" y="69694"/>
                    </a:lnTo>
                    <a:lnTo>
                      <a:pt x="56900" y="23231"/>
                    </a:lnTo>
                    <a:lnTo>
                      <a:pt x="36699" y="53533"/>
                    </a:lnTo>
                    <a:lnTo>
                      <a:pt x="36026" y="53533"/>
                    </a:lnTo>
                    <a:lnTo>
                      <a:pt x="15824" y="23231"/>
                    </a:lnTo>
                    <a:lnTo>
                      <a:pt x="15824" y="69694"/>
                    </a:lnTo>
                    <a:lnTo>
                      <a:pt x="5050" y="696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4FFD4AF0-439B-4397-8B10-0294EB71A17B}"/>
                  </a:ext>
                </a:extLst>
              </p:cNvPr>
              <p:cNvSpPr/>
              <p:nvPr/>
            </p:nvSpPr>
            <p:spPr>
              <a:xfrm>
                <a:off x="828643" y="6527136"/>
                <a:ext cx="53870" cy="74071"/>
              </a:xfrm>
              <a:custGeom>
                <a:avLst/>
                <a:gdLst>
                  <a:gd name="connsiteX0" fmla="*/ 5050 w 53870"/>
                  <a:gd name="connsiteY0" fmla="*/ 5050 h 74071"/>
                  <a:gd name="connsiteX1" fmla="*/ 52860 w 53870"/>
                  <a:gd name="connsiteY1" fmla="*/ 5050 h 74071"/>
                  <a:gd name="connsiteX2" fmla="*/ 52860 w 53870"/>
                  <a:gd name="connsiteY2" fmla="*/ 15151 h 74071"/>
                  <a:gd name="connsiteX3" fmla="*/ 16498 w 53870"/>
                  <a:gd name="connsiteY3" fmla="*/ 15151 h 74071"/>
                  <a:gd name="connsiteX4" fmla="*/ 16498 w 53870"/>
                  <a:gd name="connsiteY4" fmla="*/ 31985 h 74071"/>
                  <a:gd name="connsiteX5" fmla="*/ 48820 w 53870"/>
                  <a:gd name="connsiteY5" fmla="*/ 31985 h 74071"/>
                  <a:gd name="connsiteX6" fmla="*/ 48820 w 53870"/>
                  <a:gd name="connsiteY6" fmla="*/ 42086 h 74071"/>
                  <a:gd name="connsiteX7" fmla="*/ 16498 w 53870"/>
                  <a:gd name="connsiteY7" fmla="*/ 42086 h 74071"/>
                  <a:gd name="connsiteX8" fmla="*/ 16498 w 53870"/>
                  <a:gd name="connsiteY8" fmla="*/ 59594 h 74071"/>
                  <a:gd name="connsiteX9" fmla="*/ 53533 w 53870"/>
                  <a:gd name="connsiteY9" fmla="*/ 59594 h 74071"/>
                  <a:gd name="connsiteX10" fmla="*/ 53533 w 53870"/>
                  <a:gd name="connsiteY10" fmla="*/ 69694 h 74071"/>
                  <a:gd name="connsiteX11" fmla="*/ 5050 w 53870"/>
                  <a:gd name="connsiteY11" fmla="*/ 69694 h 7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870" h="74071">
                    <a:moveTo>
                      <a:pt x="5050" y="5050"/>
                    </a:moveTo>
                    <a:lnTo>
                      <a:pt x="52860" y="5050"/>
                    </a:lnTo>
                    <a:lnTo>
                      <a:pt x="52860" y="15151"/>
                    </a:lnTo>
                    <a:lnTo>
                      <a:pt x="16498" y="15151"/>
                    </a:lnTo>
                    <a:lnTo>
                      <a:pt x="16498" y="31985"/>
                    </a:lnTo>
                    <a:lnTo>
                      <a:pt x="48820" y="31985"/>
                    </a:lnTo>
                    <a:lnTo>
                      <a:pt x="48820" y="42086"/>
                    </a:lnTo>
                    <a:lnTo>
                      <a:pt x="16498" y="42086"/>
                    </a:lnTo>
                    <a:lnTo>
                      <a:pt x="16498" y="59594"/>
                    </a:lnTo>
                    <a:lnTo>
                      <a:pt x="53533" y="59594"/>
                    </a:lnTo>
                    <a:lnTo>
                      <a:pt x="53533" y="69694"/>
                    </a:lnTo>
                    <a:lnTo>
                      <a:pt x="5050" y="696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E8EDB8EF-7CD7-48ED-9DF3-C71A322E53E6}"/>
                  </a:ext>
                </a:extLst>
              </p:cNvPr>
              <p:cNvSpPr/>
              <p:nvPr/>
            </p:nvSpPr>
            <p:spPr>
              <a:xfrm>
                <a:off x="888574" y="6527136"/>
                <a:ext cx="60604" cy="74071"/>
              </a:xfrm>
              <a:custGeom>
                <a:avLst/>
                <a:gdLst>
                  <a:gd name="connsiteX0" fmla="*/ 5050 w 60603"/>
                  <a:gd name="connsiteY0" fmla="*/ 5050 h 74071"/>
                  <a:gd name="connsiteX1" fmla="*/ 15151 w 60603"/>
                  <a:gd name="connsiteY1" fmla="*/ 5050 h 74071"/>
                  <a:gd name="connsiteX2" fmla="*/ 50166 w 60603"/>
                  <a:gd name="connsiteY2" fmla="*/ 49493 h 74071"/>
                  <a:gd name="connsiteX3" fmla="*/ 50166 w 60603"/>
                  <a:gd name="connsiteY3" fmla="*/ 5050 h 74071"/>
                  <a:gd name="connsiteX4" fmla="*/ 60940 w 60603"/>
                  <a:gd name="connsiteY4" fmla="*/ 5050 h 74071"/>
                  <a:gd name="connsiteX5" fmla="*/ 60940 w 60603"/>
                  <a:gd name="connsiteY5" fmla="*/ 69694 h 74071"/>
                  <a:gd name="connsiteX6" fmla="*/ 51513 w 60603"/>
                  <a:gd name="connsiteY6" fmla="*/ 69694 h 74071"/>
                  <a:gd name="connsiteX7" fmla="*/ 15824 w 60603"/>
                  <a:gd name="connsiteY7" fmla="*/ 23905 h 74071"/>
                  <a:gd name="connsiteX8" fmla="*/ 15824 w 60603"/>
                  <a:gd name="connsiteY8" fmla="*/ 69694 h 74071"/>
                  <a:gd name="connsiteX9" fmla="*/ 5050 w 60603"/>
                  <a:gd name="connsiteY9" fmla="*/ 69694 h 7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603" h="74071">
                    <a:moveTo>
                      <a:pt x="5050" y="5050"/>
                    </a:moveTo>
                    <a:lnTo>
                      <a:pt x="15151" y="5050"/>
                    </a:lnTo>
                    <a:lnTo>
                      <a:pt x="50166" y="49493"/>
                    </a:lnTo>
                    <a:lnTo>
                      <a:pt x="50166" y="5050"/>
                    </a:lnTo>
                    <a:lnTo>
                      <a:pt x="60940" y="5050"/>
                    </a:lnTo>
                    <a:lnTo>
                      <a:pt x="60940" y="69694"/>
                    </a:lnTo>
                    <a:lnTo>
                      <a:pt x="51513" y="69694"/>
                    </a:lnTo>
                    <a:lnTo>
                      <a:pt x="15824" y="23905"/>
                    </a:lnTo>
                    <a:lnTo>
                      <a:pt x="15824" y="69694"/>
                    </a:lnTo>
                    <a:lnTo>
                      <a:pt x="5050" y="696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9AF0F4ED-5109-4868-B40F-0DC09CCA4E74}"/>
                  </a:ext>
                </a:extLst>
              </p:cNvPr>
              <p:cNvSpPr/>
              <p:nvPr/>
            </p:nvSpPr>
            <p:spPr>
              <a:xfrm>
                <a:off x="953891" y="6527136"/>
                <a:ext cx="60604" cy="74071"/>
              </a:xfrm>
              <a:custGeom>
                <a:avLst/>
                <a:gdLst>
                  <a:gd name="connsiteX0" fmla="*/ 25252 w 60603"/>
                  <a:gd name="connsiteY0" fmla="*/ 15151 h 74071"/>
                  <a:gd name="connsiteX1" fmla="*/ 5050 w 60603"/>
                  <a:gd name="connsiteY1" fmla="*/ 15151 h 74071"/>
                  <a:gd name="connsiteX2" fmla="*/ 5050 w 60603"/>
                  <a:gd name="connsiteY2" fmla="*/ 5050 h 74071"/>
                  <a:gd name="connsiteX3" fmla="*/ 57574 w 60603"/>
                  <a:gd name="connsiteY3" fmla="*/ 5050 h 74071"/>
                  <a:gd name="connsiteX4" fmla="*/ 57574 w 60603"/>
                  <a:gd name="connsiteY4" fmla="*/ 15151 h 74071"/>
                  <a:gd name="connsiteX5" fmla="*/ 36699 w 60603"/>
                  <a:gd name="connsiteY5" fmla="*/ 15151 h 74071"/>
                  <a:gd name="connsiteX6" fmla="*/ 36699 w 60603"/>
                  <a:gd name="connsiteY6" fmla="*/ 69694 h 74071"/>
                  <a:gd name="connsiteX7" fmla="*/ 25252 w 60603"/>
                  <a:gd name="connsiteY7" fmla="*/ 69694 h 7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603" h="74071">
                    <a:moveTo>
                      <a:pt x="25252" y="15151"/>
                    </a:moveTo>
                    <a:lnTo>
                      <a:pt x="5050" y="15151"/>
                    </a:lnTo>
                    <a:lnTo>
                      <a:pt x="5050" y="5050"/>
                    </a:lnTo>
                    <a:lnTo>
                      <a:pt x="57574" y="5050"/>
                    </a:lnTo>
                    <a:lnTo>
                      <a:pt x="57574" y="15151"/>
                    </a:lnTo>
                    <a:lnTo>
                      <a:pt x="36699" y="15151"/>
                    </a:lnTo>
                    <a:lnTo>
                      <a:pt x="36699" y="69694"/>
                    </a:lnTo>
                    <a:lnTo>
                      <a:pt x="25252" y="696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946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icture Placeholder 6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910114"/>
          </a:xfrm>
          <a:custGeom>
            <a:avLst/>
            <a:gdLst>
              <a:gd name="connsiteX0" fmla="*/ 0 w 12192000"/>
              <a:gd name="connsiteY0" fmla="*/ 0 h 2910114"/>
              <a:gd name="connsiteX1" fmla="*/ 12192000 w 12192000"/>
              <a:gd name="connsiteY1" fmla="*/ 0 h 2910114"/>
              <a:gd name="connsiteX2" fmla="*/ 12192000 w 12192000"/>
              <a:gd name="connsiteY2" fmla="*/ 2089480 h 2910114"/>
              <a:gd name="connsiteX3" fmla="*/ 12192000 w 12192000"/>
              <a:gd name="connsiteY3" fmla="*/ 2910114 h 2910114"/>
              <a:gd name="connsiteX4" fmla="*/ 0 w 12192000"/>
              <a:gd name="connsiteY4" fmla="*/ 2910114 h 291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910114">
                <a:moveTo>
                  <a:pt x="0" y="0"/>
                </a:moveTo>
                <a:lnTo>
                  <a:pt x="12192000" y="0"/>
                </a:lnTo>
                <a:lnTo>
                  <a:pt x="12192000" y="2089480"/>
                </a:lnTo>
                <a:lnTo>
                  <a:pt x="12192000" y="2910114"/>
                </a:lnTo>
                <a:lnTo>
                  <a:pt x="0" y="291011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7" y="2005241"/>
            <a:ext cx="8479630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6" y="3436261"/>
            <a:ext cx="4173141" cy="239090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4645427" y="3436261"/>
            <a:ext cx="4173141" cy="2390902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EC3768-5B7B-4D52-964A-6513598A2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A3590979-895D-466B-9F87-FF23BEF011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3376" y="5827163"/>
            <a:ext cx="1966255" cy="7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4A6901-767C-4DC5-BB23-866F5CBFD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6" y="1230757"/>
            <a:ext cx="8479631" cy="45953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79850527-C943-42F8-B4D8-A9A8385909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3376" y="5827163"/>
            <a:ext cx="1966255" cy="7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6" y="365126"/>
            <a:ext cx="8479631" cy="54031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1A890F2-E08D-4969-B3E5-09356F9E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86" y="1230757"/>
            <a:ext cx="8479631" cy="45953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7FA97D-CB09-4674-B3B2-4E0D118E2F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60CAE2F5-F585-4027-A1C7-AE468DB2E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3376" y="5827163"/>
            <a:ext cx="1966255" cy="7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6" y="365126"/>
            <a:ext cx="8479631" cy="54031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1A890F2-E08D-4969-B3E5-09356F9E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86" y="1230757"/>
            <a:ext cx="4173139" cy="45953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7FA97D-CB09-4674-B3B2-4E0D118E2F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60CAE2F5-F585-4027-A1C7-AE468DB2E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3376" y="5827163"/>
            <a:ext cx="1966255" cy="7743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6A4921C-7F3D-4719-93DB-3B9719448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38675" y="1230757"/>
            <a:ext cx="4173139" cy="45953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86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86" y="365126"/>
            <a:ext cx="8479631" cy="54031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1A890F2-E08D-4969-B3E5-09356F9E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86" y="1230757"/>
            <a:ext cx="4173139" cy="45953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7FA97D-CB09-4674-B3B2-4E0D118E2F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60CAE2F5-F585-4027-A1C7-AE468DB2E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3376" y="5827163"/>
            <a:ext cx="1966255" cy="7743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6A4921C-7F3D-4719-93DB-3B9719448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38675" y="1230757"/>
            <a:ext cx="4173139" cy="45953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13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a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/>
          <p:cNvSpPr>
            <a:spLocks noGrp="1"/>
          </p:cNvSpPr>
          <p:nvPr>
            <p:ph type="pic" sz="quarter" idx="10"/>
          </p:nvPr>
        </p:nvSpPr>
        <p:spPr>
          <a:xfrm>
            <a:off x="2531821" y="0"/>
            <a:ext cx="5214206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5" y="365126"/>
            <a:ext cx="3216558" cy="540310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8" y="1230757"/>
            <a:ext cx="2157012" cy="4595368"/>
          </a:xfr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►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AF29C2-6858-4B19-835C-4DD94628A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2B3C633E-9E94-4D27-A27C-FC8DFA4A4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3376" y="5827163"/>
            <a:ext cx="1966255" cy="7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a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5" y="365126"/>
            <a:ext cx="3216558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8" y="1230760"/>
            <a:ext cx="2157012" cy="459536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4" name="Picture Placeholder 103"/>
          <p:cNvSpPr>
            <a:spLocks noGrp="1"/>
          </p:cNvSpPr>
          <p:nvPr>
            <p:ph type="pic" sz="quarter" idx="11"/>
          </p:nvPr>
        </p:nvSpPr>
        <p:spPr>
          <a:xfrm>
            <a:off x="2531821" y="0"/>
            <a:ext cx="5214206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91FD91-311F-4E18-AE1B-4511217246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B6EC24EF-1308-4AB2-B068-AF082BDDE2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3376" y="5827163"/>
            <a:ext cx="1966255" cy="77438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BBDB8CC5-553F-4A46-832E-6E415553157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30722" y="3711303"/>
            <a:ext cx="1780937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1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49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0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ntral Image 2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028394-12E6-41CC-9960-48F29A3DA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2" r="9276"/>
          <a:stretch/>
        </p:blipFill>
        <p:spPr>
          <a:xfrm>
            <a:off x="2531821" y="0"/>
            <a:ext cx="5214206" cy="6868336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5" y="365126"/>
            <a:ext cx="3216558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8" y="1230760"/>
            <a:ext cx="2157012" cy="459536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10"/>
          </p:nvPr>
        </p:nvSpPr>
        <p:spPr>
          <a:xfrm>
            <a:off x="7030722" y="3711303"/>
            <a:ext cx="1780937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1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49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0A717D-D4CE-4DE8-A9AA-495A32349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7" b="6190"/>
          <a:stretch/>
        </p:blipFill>
        <p:spPr>
          <a:xfrm>
            <a:off x="7626701" y="4596277"/>
            <a:ext cx="1517299" cy="22617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B02DEDB0-8F6C-4AD1-8320-370A46810D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3376" y="5827163"/>
            <a:ext cx="1966255" cy="7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60"/>
          <p:cNvSpPr>
            <a:spLocks noGrp="1"/>
          </p:cNvSpPr>
          <p:nvPr>
            <p:ph type="pic" sz="quarter" idx="10"/>
          </p:nvPr>
        </p:nvSpPr>
        <p:spPr>
          <a:xfrm>
            <a:off x="4638676" y="0"/>
            <a:ext cx="4505325" cy="6858000"/>
          </a:xfrm>
          <a:custGeom>
            <a:avLst/>
            <a:gdLst>
              <a:gd name="connsiteX0" fmla="*/ 1837596 w 6007100"/>
              <a:gd name="connsiteY0" fmla="*/ 0 h 6858000"/>
              <a:gd name="connsiteX1" fmla="*/ 2376041 w 6007100"/>
              <a:gd name="connsiteY1" fmla="*/ 0 h 6858000"/>
              <a:gd name="connsiteX2" fmla="*/ 2737507 w 6007100"/>
              <a:gd name="connsiteY2" fmla="*/ 0 h 6858000"/>
              <a:gd name="connsiteX3" fmla="*/ 6007100 w 6007100"/>
              <a:gd name="connsiteY3" fmla="*/ 0 h 6858000"/>
              <a:gd name="connsiteX4" fmla="*/ 6007100 w 6007100"/>
              <a:gd name="connsiteY4" fmla="*/ 3527437 h 6858000"/>
              <a:gd name="connsiteX5" fmla="*/ 6007100 w 6007100"/>
              <a:gd name="connsiteY5" fmla="*/ 6858000 h 6858000"/>
              <a:gd name="connsiteX6" fmla="*/ 5114678 w 6007100"/>
              <a:gd name="connsiteY6" fmla="*/ 6858000 h 6858000"/>
              <a:gd name="connsiteX7" fmla="*/ 4576233 w 6007100"/>
              <a:gd name="connsiteY7" fmla="*/ 6858000 h 6858000"/>
              <a:gd name="connsiteX8" fmla="*/ 4214767 w 6007100"/>
              <a:gd name="connsiteY8" fmla="*/ 6858000 h 6858000"/>
              <a:gd name="connsiteX9" fmla="*/ 2044700 w 6007100"/>
              <a:gd name="connsiteY9" fmla="*/ 6858000 h 6858000"/>
              <a:gd name="connsiteX10" fmla="*/ 899911 w 6007100"/>
              <a:gd name="connsiteY10" fmla="*/ 6858000 h 6858000"/>
              <a:gd name="connsiteX11" fmla="*/ 538445 w 6007100"/>
              <a:gd name="connsiteY11" fmla="*/ 6858000 h 6858000"/>
              <a:gd name="connsiteX12" fmla="*/ 0 w 60071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7100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07100" y="0"/>
                </a:lnTo>
                <a:lnTo>
                  <a:pt x="6007100" y="3527437"/>
                </a:lnTo>
                <a:lnTo>
                  <a:pt x="6007100" y="685800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2044700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186" y="365126"/>
            <a:ext cx="4838530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85" y="1230757"/>
            <a:ext cx="4173140" cy="4596406"/>
          </a:xfr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►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2B00ECEF-1C80-4FB1-862D-87AAD79D4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376" y="5827163"/>
            <a:ext cx="1966255" cy="7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155" y="365126"/>
            <a:ext cx="8478057" cy="54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787" y="1084729"/>
            <a:ext cx="8478057" cy="4741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8288" lvl="0" indent="-268288">
              <a:buClr>
                <a:schemeClr val="accent4"/>
              </a:buClr>
            </a:pPr>
            <a:r>
              <a:rPr lang="en-US" dirty="0"/>
              <a:t>Edit Master text styles</a:t>
            </a:r>
          </a:p>
          <a:p>
            <a:pPr marL="538163" lvl="1" indent="-269875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marL="806450" lvl="2" indent="-268288">
              <a:buClr>
                <a:schemeClr val="accent2"/>
              </a:buClr>
            </a:pPr>
            <a:r>
              <a:rPr lang="en-US" dirty="0"/>
              <a:t>Third level</a:t>
            </a:r>
          </a:p>
          <a:p>
            <a:pPr marL="1600200" lvl="3" indent="-228600">
              <a:buClr>
                <a:schemeClr val="accent4"/>
              </a:buClr>
              <a:buSzPct val="75000"/>
              <a:buChar char="►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7E151A-6843-414F-83D0-1E60560D150A}"/>
              </a:ext>
            </a:extLst>
          </p:cNvPr>
          <p:cNvSpPr txBox="1"/>
          <p:nvPr userDrawn="1"/>
        </p:nvSpPr>
        <p:spPr>
          <a:xfrm>
            <a:off x="3939780" y="6330765"/>
            <a:ext cx="1264444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BB0550BB-1B04-43DD-891E-0AC4A154F765}" type="slidenum">
              <a:rPr lang="en-AU" sz="600" smtClean="0">
                <a:solidFill>
                  <a:schemeClr val="tx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AU" sz="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0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1" r:id="rId2"/>
    <p:sldLayoutId id="2147483682" r:id="rId3"/>
    <p:sldLayoutId id="2147483722" r:id="rId4"/>
    <p:sldLayoutId id="2147483723" r:id="rId5"/>
    <p:sldLayoutId id="2147483676" r:id="rId6"/>
    <p:sldLayoutId id="2147483691" r:id="rId7"/>
    <p:sldLayoutId id="2147483721" r:id="rId8"/>
    <p:sldLayoutId id="2147483689" r:id="rId9"/>
    <p:sldLayoutId id="214748369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cap="none" baseline="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75000"/>
        <a:buFont typeface="Arial" panose="020B0604020202020204" pitchFamily="34" charset="0"/>
        <a:buChar char="►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4038" indent="-28575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5000"/>
        <a:buFont typeface="Arial" panose="020B0604020202020204" pitchFamily="34" charset="0"/>
        <a:buChar char="►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3912" indent="-285750" algn="l" defTabSz="914400" rtl="0" eaLnBrk="1" latinLnBrk="0" hangingPunct="1">
        <a:lnSpc>
          <a:spcPct val="100000"/>
        </a:lnSpc>
        <a:spcBef>
          <a:spcPts val="600"/>
        </a:spcBef>
        <a:buSzPct val="75000"/>
        <a:buFont typeface="Arial" panose="020B0604020202020204" pitchFamily="34" charset="0"/>
        <a:buChar char="►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1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0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pos="5551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1478" userDrawn="1">
          <p15:clr>
            <a:srgbClr val="F26B43"/>
          </p15:clr>
        </p15:guide>
        <p15:guide id="5" pos="4278" userDrawn="1">
          <p15:clr>
            <a:srgbClr val="F26B43"/>
          </p15:clr>
        </p15:guide>
        <p15:guide id="6" pos="1568" userDrawn="1">
          <p15:clr>
            <a:srgbClr val="F26B43"/>
          </p15:clr>
        </p15:guide>
        <p15:guide id="7" pos="2838" userDrawn="1">
          <p15:clr>
            <a:srgbClr val="F26B43"/>
          </p15:clr>
        </p15:guide>
        <p15:guide id="8" pos="2922" userDrawn="1">
          <p15:clr>
            <a:srgbClr val="F26B43"/>
          </p15:clr>
        </p15:guide>
        <p15:guide id="9" pos="4193" userDrawn="1">
          <p15:clr>
            <a:srgbClr val="F26B43"/>
          </p15:clr>
        </p15:guide>
        <p15:guide id="10" orient="horz" pos="36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ealth.nsw.gov.au/Infectious/diseases/Pages/covid-19-latest.aspx#epi-curv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dcj.nsw.gov.au/" TargetMode="External"/><Relationship Id="rId2" Type="http://schemas.openxmlformats.org/officeDocument/2006/relationships/hyperlink" Target="https://www.health.nsw.gov.au/Infectious/covid-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sw.gov.au/covid-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 noRot="1" noMove="1" noResize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2200" b="1" dirty="0"/>
              <a:t>NSW status and response</a:t>
            </a:r>
            <a:endParaRPr lang="en-US" dirty="0"/>
          </a:p>
          <a:p>
            <a:r>
              <a:rPr lang="en-US" dirty="0" smtClean="0"/>
              <a:t>Jan Fizzell</a:t>
            </a:r>
            <a:endParaRPr lang="en-US" sz="1400" dirty="0"/>
          </a:p>
          <a:p>
            <a:r>
              <a:rPr lang="en-US" sz="1400" dirty="0"/>
              <a:t>NSW Ministry of Health</a:t>
            </a:r>
          </a:p>
          <a:p>
            <a:r>
              <a:rPr lang="en-US" dirty="0" smtClean="0"/>
              <a:t>10 June 2020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788" y="1046921"/>
            <a:ext cx="8560421" cy="2293857"/>
          </a:xfrm>
        </p:spPr>
        <p:txBody>
          <a:bodyPr/>
          <a:lstStyle/>
          <a:p>
            <a:r>
              <a:rPr lang="en-AU" sz="4200" dirty="0"/>
              <a:t>Coronavirus </a:t>
            </a:r>
            <a:br>
              <a:rPr lang="en-AU" sz="4200" dirty="0"/>
            </a:br>
            <a:r>
              <a:rPr lang="en-AU" sz="4200" dirty="0"/>
              <a:t>(COVID-19) update</a:t>
            </a:r>
          </a:p>
        </p:txBody>
      </p:sp>
    </p:spTree>
    <p:extLst>
      <p:ext uri="{BB962C8B-B14F-4D97-AF65-F5344CB8AC3E}">
        <p14:creationId xmlns:p14="http://schemas.microsoft.com/office/powerpoint/2010/main" val="26188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What do we know about coronavirus disease (COVID-19)?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8352" y="1113576"/>
            <a:ext cx="8338242" cy="4544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Everyone is at potential risk:</a:t>
            </a:r>
          </a:p>
          <a:p>
            <a:pPr>
              <a:spcBef>
                <a:spcPts val="600"/>
              </a:spcBef>
            </a:pPr>
            <a:r>
              <a:rPr lang="en-US" dirty="0"/>
              <a:t>	→ population expected to have </a:t>
            </a:r>
            <a:r>
              <a:rPr lang="en-US" b="1" dirty="0"/>
              <a:t>no immunity </a:t>
            </a:r>
            <a:r>
              <a:rPr lang="en-US" dirty="0"/>
              <a:t>as a new virus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→ </a:t>
            </a:r>
            <a:r>
              <a:rPr lang="en-US" b="1" dirty="0"/>
              <a:t>no vaccine</a:t>
            </a:r>
            <a:r>
              <a:rPr lang="en-US" dirty="0"/>
              <a:t>; at least </a:t>
            </a:r>
            <a:r>
              <a:rPr lang="en-US" dirty="0" smtClean="0"/>
              <a:t>6-18 </a:t>
            </a:r>
            <a:r>
              <a:rPr lang="en-US" dirty="0"/>
              <a:t>months until vaccine available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What is the treatment? supportive care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→ </a:t>
            </a:r>
            <a:r>
              <a:rPr lang="en-US" b="1" dirty="0"/>
              <a:t>no effective treatment </a:t>
            </a:r>
            <a:r>
              <a:rPr lang="en-US" dirty="0"/>
              <a:t>yet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→ existing antiviral medications are being trialed, likely reserved for sickest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→ severe cases can require intensive care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→ supportive treatment in hospital and intensive care can be life saving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What </a:t>
            </a:r>
            <a:r>
              <a:rPr lang="en-AU" dirty="0" smtClean="0">
                <a:solidFill>
                  <a:schemeClr val="accent2"/>
                </a:solidFill>
              </a:rPr>
              <a:t>have we learnt about </a:t>
            </a:r>
            <a:r>
              <a:rPr lang="en-AU" dirty="0">
                <a:solidFill>
                  <a:schemeClr val="accent2"/>
                </a:solidFill>
              </a:rPr>
              <a:t>COVID-19</a:t>
            </a:r>
            <a:r>
              <a:rPr lang="en-AU" dirty="0"/>
              <a:t>?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8351" y="1113576"/>
            <a:ext cx="8581875" cy="4544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Cases may be infectious </a:t>
            </a:r>
            <a:r>
              <a:rPr lang="en-US" dirty="0" smtClean="0"/>
              <a:t>before </a:t>
            </a:r>
            <a:r>
              <a:rPr lang="en-US" dirty="0"/>
              <a:t>symptoms appear, or with minimal symptoms – mild/minimal illness in children and most young adults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Mild illness may be </a:t>
            </a:r>
            <a:r>
              <a:rPr lang="en-US" dirty="0" err="1"/>
              <a:t>unrecognised</a:t>
            </a:r>
            <a:r>
              <a:rPr lang="en-US" dirty="0"/>
              <a:t> in many people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cases have mild-moderate disease </a:t>
            </a:r>
            <a:r>
              <a:rPr lang="en-US" dirty="0" smtClean="0"/>
              <a:t>– </a:t>
            </a:r>
            <a:r>
              <a:rPr lang="en-US" dirty="0"/>
              <a:t>could be managed at home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Some develop severe disease </a:t>
            </a:r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Severe cases may require intensive care </a:t>
            </a:r>
            <a:r>
              <a:rPr lang="en-US" dirty="0" smtClean="0"/>
              <a:t>admission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Deaths generally among older people (&gt;60 years), or those with </a:t>
            </a:r>
          </a:p>
          <a:p>
            <a:pPr marL="273050" indent="-273050">
              <a:spcBef>
                <a:spcPts val="600"/>
              </a:spcBef>
            </a:pPr>
            <a:r>
              <a:rPr lang="en-AU" dirty="0"/>
              <a:t>    underlying health conditions, but some younger people develop severe illness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Reports </a:t>
            </a:r>
            <a:r>
              <a:rPr lang="en-AU" dirty="0"/>
              <a:t>of severe disease in children are </a:t>
            </a:r>
            <a:r>
              <a:rPr lang="en-AU" dirty="0" smtClean="0"/>
              <a:t>rare, children do not appear to spread the disease easily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No clear treatment, no vaccine for 6-18 months (at least)</a:t>
            </a:r>
            <a:endParaRPr lang="en-A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NSW context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81" y="989019"/>
            <a:ext cx="8479631" cy="4595368"/>
          </a:xfrm>
        </p:spPr>
        <p:txBody>
          <a:bodyPr/>
          <a:lstStyle/>
          <a:p>
            <a:r>
              <a:rPr lang="en-US" dirty="0" smtClean="0"/>
              <a:t>Early and sustained high levels of testing, early stand-up of case finding and contact tracing </a:t>
            </a:r>
          </a:p>
          <a:p>
            <a:r>
              <a:rPr lang="en-US" dirty="0" smtClean="0"/>
              <a:t>Surveillance of ambulance use, emergency department attendances, respiratory admissions, ICU admissions and deaths across the state in near real-time</a:t>
            </a:r>
          </a:p>
          <a:p>
            <a:r>
              <a:rPr lang="en-US" dirty="0" smtClean="0"/>
              <a:t>Public Health Emergency Operations Centre stood up in late January</a:t>
            </a:r>
          </a:p>
          <a:p>
            <a:r>
              <a:rPr lang="en-US" dirty="0" smtClean="0"/>
              <a:t>State Health Emergency Operations Centre stood up when extent of COVID-19 demand on system apparent</a:t>
            </a:r>
          </a:p>
          <a:p>
            <a:r>
              <a:rPr lang="en-US" dirty="0" smtClean="0"/>
              <a:t>Close liaison with Department of Communities and Justice to support vulnerable communities</a:t>
            </a:r>
          </a:p>
          <a:p>
            <a:r>
              <a:rPr lang="en-US" dirty="0" smtClean="0"/>
              <a:t>Severe </a:t>
            </a:r>
            <a:r>
              <a:rPr lang="en-US" dirty="0"/>
              <a:t>impacts </a:t>
            </a:r>
            <a:r>
              <a:rPr lang="en-US" dirty="0" smtClean="0"/>
              <a:t>now being experienced in many countries</a:t>
            </a:r>
            <a:endParaRPr lang="en-US" dirty="0"/>
          </a:p>
          <a:p>
            <a:r>
              <a:rPr lang="en-US" dirty="0"/>
              <a:t>Many other countries may have substantial </a:t>
            </a:r>
            <a:r>
              <a:rPr lang="en-US" dirty="0" err="1"/>
              <a:t>unrecognised</a:t>
            </a:r>
            <a:r>
              <a:rPr lang="en-US" dirty="0"/>
              <a:t> epidemics due to low testing, immature surveillance systems, and/or low transparency in reporting</a:t>
            </a:r>
          </a:p>
          <a:p>
            <a:r>
              <a:rPr lang="en-US" dirty="0"/>
              <a:t>If case numbers </a:t>
            </a:r>
            <a:r>
              <a:rPr lang="en-US" dirty="0" smtClean="0"/>
              <a:t>remain low </a:t>
            </a:r>
            <a:r>
              <a:rPr lang="en-US" dirty="0"/>
              <a:t>in NSW, </a:t>
            </a:r>
            <a:r>
              <a:rPr lang="en-US" dirty="0" smtClean="0"/>
              <a:t>we may be able to avoid similar levels of severe illness but this will likely require sustained attention to social distancing and hygiene, as well as sustained border measures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90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55" y="207472"/>
            <a:ext cx="8478057" cy="540215"/>
          </a:xfrm>
        </p:spPr>
        <p:txBody>
          <a:bodyPr/>
          <a:lstStyle/>
          <a:p>
            <a:r>
              <a:rPr lang="en-US" dirty="0"/>
              <a:t>Current state in NSW as of </a:t>
            </a:r>
            <a:r>
              <a:rPr lang="en-US" dirty="0" smtClean="0"/>
              <a:t>30 May, </a:t>
            </a:r>
            <a:r>
              <a:rPr lang="en-US" dirty="0"/>
              <a:t>8pm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4CD2D5-C10A-4173-8807-E80CFEDD4FE7}"/>
              </a:ext>
            </a:extLst>
          </p:cNvPr>
          <p:cNvSpPr txBox="1"/>
          <p:nvPr/>
        </p:nvSpPr>
        <p:spPr>
          <a:xfrm>
            <a:off x="439258" y="6592295"/>
            <a:ext cx="7535917" cy="5314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/>
              <a:t>For updates: See </a:t>
            </a:r>
            <a:r>
              <a:rPr lang="en-AU" sz="1200" dirty="0">
                <a:hlinkClick r:id="rId2"/>
              </a:rPr>
              <a:t>https://www.health.nsw.gov.au/Infectious/diseases/Pages/covid-19-latest.aspx#epi-curve</a:t>
            </a:r>
            <a:endParaRPr lang="en-AU" sz="1200" dirty="0"/>
          </a:p>
          <a:p>
            <a:pPr>
              <a:spcBef>
                <a:spcPts val="600"/>
              </a:spcBef>
            </a:pPr>
            <a:endParaRPr lang="en-AU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1970" t="32761" r="11666" b="19831"/>
          <a:stretch/>
        </p:blipFill>
        <p:spPr>
          <a:xfrm>
            <a:off x="334155" y="1267689"/>
            <a:ext cx="8629176" cy="4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to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communities who have been disproportionately affected by COVID-19 </a:t>
            </a:r>
          </a:p>
          <a:p>
            <a:r>
              <a:rPr lang="en-US" dirty="0" smtClean="0"/>
              <a:t>Assisting staff regain their confidence regarding gradual easing of restrictions</a:t>
            </a:r>
          </a:p>
          <a:p>
            <a:r>
              <a:rPr lang="en-US" dirty="0" smtClean="0"/>
              <a:t>Keep up to date with resources – Health is working with DCJ to tailor resources to the stage of the pandemic</a:t>
            </a:r>
          </a:p>
          <a:p>
            <a:r>
              <a:rPr lang="en-US" dirty="0" smtClean="0"/>
              <a:t>Consider continuing some new ways of service delivery</a:t>
            </a:r>
          </a:p>
          <a:p>
            <a:pPr lvl="1"/>
            <a:r>
              <a:rPr lang="en-US" dirty="0" smtClean="0"/>
              <a:t>Eg for the medically vulnerable</a:t>
            </a:r>
          </a:p>
          <a:p>
            <a:pPr lvl="1"/>
            <a:r>
              <a:rPr lang="en-US" dirty="0" smtClean="0"/>
              <a:t>Where the new ways work better for the community</a:t>
            </a:r>
          </a:p>
          <a:p>
            <a:r>
              <a:rPr lang="en-US" dirty="0" smtClean="0"/>
              <a:t>PPE use</a:t>
            </a:r>
          </a:p>
          <a:p>
            <a:pPr lvl="1"/>
            <a:r>
              <a:rPr lang="en-US" dirty="0" smtClean="0"/>
              <a:t>Usual precautions for contact with people</a:t>
            </a:r>
          </a:p>
          <a:p>
            <a:pPr lvl="1"/>
            <a:r>
              <a:rPr lang="en-US" dirty="0" smtClean="0"/>
              <a:t>If a client is unwell and you can’t physically distance ask them to wear a mask (or delay the interaction if possible)</a:t>
            </a:r>
          </a:p>
          <a:p>
            <a:pPr lvl="1"/>
            <a:r>
              <a:rPr lang="en-US" dirty="0" smtClean="0"/>
              <a:t>Physical distance and hand hygiene, as well as consideration of different ways of delivery of services important</a:t>
            </a:r>
          </a:p>
          <a:p>
            <a:r>
              <a:rPr lang="en-US" dirty="0" smtClean="0"/>
              <a:t>Services to vulnerable people able to continue </a:t>
            </a:r>
          </a:p>
          <a:p>
            <a:r>
              <a:rPr lang="en-US" dirty="0" smtClean="0"/>
              <a:t>Testing available as a priority for those who work with vulnerable communities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34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advice – no matter the stage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Wash your hands with soap and water for 20 seconds, or use a sanitiser that is at least 60% alcohol</a:t>
            </a:r>
          </a:p>
          <a:p>
            <a:r>
              <a:rPr lang="en-AU" dirty="0"/>
              <a:t>Cough or sneeze into your elbow or a tissue and immediately dispose of the tissue</a:t>
            </a:r>
          </a:p>
          <a:p>
            <a:r>
              <a:rPr lang="en-AU" dirty="0"/>
              <a:t>Avoid touching your face and avoid direct contact with others (e.g. shaking hands or hugging)</a:t>
            </a:r>
          </a:p>
          <a:p>
            <a:r>
              <a:rPr lang="en-AU" dirty="0"/>
              <a:t>Routinely clean surfaces as follows:</a:t>
            </a:r>
          </a:p>
          <a:p>
            <a:pPr lvl="1"/>
            <a:r>
              <a:rPr lang="en-AU" dirty="0"/>
              <a:t>clean frequently touched surfaces with detergent </a:t>
            </a:r>
            <a:r>
              <a:rPr lang="en-AU" dirty="0" smtClean="0"/>
              <a:t> </a:t>
            </a:r>
            <a:endParaRPr lang="en-AU" dirty="0"/>
          </a:p>
          <a:p>
            <a:pPr lvl="1"/>
            <a:r>
              <a:rPr lang="en-AU" dirty="0"/>
              <a:t>clean general surfaces and fittings when visibly soiled and immediately after any spillage.</a:t>
            </a:r>
          </a:p>
          <a:p>
            <a:r>
              <a:rPr lang="en-AU" dirty="0"/>
              <a:t>When in a car, increase the amount of fresh air by opening windows or adjusting air conditioning.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33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www.health.nsw.gov.au/Infectious/covid-19</a:t>
            </a:r>
            <a:endParaRPr lang="en-AU" dirty="0" smtClean="0"/>
          </a:p>
          <a:p>
            <a:r>
              <a:rPr lang="en-AU" dirty="0">
                <a:hlinkClick r:id="rId3"/>
              </a:rPr>
              <a:t>https://coronavirus.dcj.nsw.gov.au</a:t>
            </a:r>
            <a:r>
              <a:rPr lang="en-AU" dirty="0" smtClean="0">
                <a:hlinkClick r:id="rId3"/>
              </a:rPr>
              <a:t>/</a:t>
            </a:r>
            <a:endParaRPr lang="en-AU" dirty="0" smtClean="0"/>
          </a:p>
          <a:p>
            <a:r>
              <a:rPr lang="en-AU" dirty="0">
                <a:hlinkClick r:id="rId4"/>
              </a:rPr>
              <a:t>https://</a:t>
            </a:r>
            <a:r>
              <a:rPr lang="en-AU" dirty="0" smtClean="0">
                <a:hlinkClick r:id="rId4"/>
              </a:rPr>
              <a:t>www.nsw.gov.au/covid-19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10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2021965ac9cd385cee362383dbe7d356cfcb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heme/theme1.xml><?xml version="1.0" encoding="utf-8"?>
<a:theme xmlns:a="http://schemas.openxmlformats.org/drawingml/2006/main" name="NSW Health Theme">
  <a:themeElements>
    <a:clrScheme name="NSW Health Colour Palette">
      <a:dk1>
        <a:srgbClr val="262626"/>
      </a:dk1>
      <a:lt1>
        <a:sysClr val="window" lastClr="FFFFFF"/>
      </a:lt1>
      <a:dk2>
        <a:srgbClr val="7F7F7F"/>
      </a:dk2>
      <a:lt2>
        <a:srgbClr val="E7E6E6"/>
      </a:lt2>
      <a:accent1>
        <a:srgbClr val="002664"/>
      </a:accent1>
      <a:accent2>
        <a:srgbClr val="D7153A"/>
      </a:accent2>
      <a:accent3>
        <a:srgbClr val="00ABE6"/>
      </a:accent3>
      <a:accent4>
        <a:srgbClr val="0A7CB9"/>
      </a:accent4>
      <a:accent5>
        <a:srgbClr val="4F4F4F"/>
      </a:accent5>
      <a:accent6>
        <a:srgbClr val="000000"/>
      </a:accent6>
      <a:hlink>
        <a:srgbClr val="EC008C"/>
      </a:hlink>
      <a:folHlink>
        <a:srgbClr val="0028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1A221FB85AF2449A790573BD88C81D" ma:contentTypeVersion="12" ma:contentTypeDescription="Create a new document." ma:contentTypeScope="" ma:versionID="37ab48f39a2275baa06bc41f4e46dd43">
  <xsd:schema xmlns:xsd="http://www.w3.org/2001/XMLSchema" xmlns:xs="http://www.w3.org/2001/XMLSchema" xmlns:p="http://schemas.microsoft.com/office/2006/metadata/properties" xmlns:ns2="631903b3-48bf-4aae-a3a8-1272723628d8" xmlns:ns3="a6307744-31e9-47c1-9829-e2c9c0fade14" targetNamespace="http://schemas.microsoft.com/office/2006/metadata/properties" ma:root="true" ma:fieldsID="a27c3cb5fe8f1cc3f429f5c69bec572d" ns2:_="" ns3:_="">
    <xsd:import namespace="631903b3-48bf-4aae-a3a8-1272723628d8"/>
    <xsd:import namespace="a6307744-31e9-47c1-9829-e2c9c0fad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903b3-48bf-4aae-a3a8-127272362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07744-31e9-47c1-9829-e2c9c0fad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6307744-31e9-47c1-9829-e2c9c0fade14">
      <UserInfo>
        <DisplayName/>
        <AccountId xsi:nil="true"/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8E9D9D-2FDA-4F02-A6B0-EFDDF6620EF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8CFB6AF-7381-4BB2-AF82-508410511B55}"/>
</file>

<file path=customXml/itemProps3.xml><?xml version="1.0" encoding="utf-8"?>
<ds:datastoreItem xmlns:ds="http://schemas.openxmlformats.org/officeDocument/2006/customXml" ds:itemID="{781C14D1-7787-42B4-AF41-CD3D2B77C809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63692d22-9298-493d-aa2f-61b827075d22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6F4DDCAC-BE19-47EC-96F1-422488E0C6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8342</TotalTime>
  <Words>567</Words>
  <Application>Microsoft Office PowerPoint</Application>
  <PresentationFormat>On-screen Show (4:3)</PresentationFormat>
  <Paragraphs>70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NSW Health Theme</vt:lpstr>
      <vt:lpstr>Coronavirus  (COVID-19) update</vt:lpstr>
      <vt:lpstr>What do we know about coronavirus disease (COVID-19)?</vt:lpstr>
      <vt:lpstr>What have we learnt about COVID-19?</vt:lpstr>
      <vt:lpstr>Current NSW context</vt:lpstr>
      <vt:lpstr>Current state in NSW as of 30 May, 8pm</vt:lpstr>
      <vt:lpstr>What do we need to do?</vt:lpstr>
      <vt:lpstr>General advice – no matter the stage</vt:lpstr>
      <vt:lpstr>Questions?</vt:lpstr>
    </vt:vector>
  </TitlesOfParts>
  <Company>Synapsis Creative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4x3 PowerPoint template - for external audiences (NSW Gov logo)</dc:title>
  <dc:creator>creative.services.presentations@accenture.com</dc:creator>
  <dc:description>D1 - SC - 08/01</dc:description>
  <cp:lastModifiedBy>FIZZELL, Jan</cp:lastModifiedBy>
  <cp:revision>490</cp:revision>
  <cp:lastPrinted>2020-02-26T22:03:13Z</cp:lastPrinted>
  <dcterms:created xsi:type="dcterms:W3CDTF">2016-10-19T23:36:03Z</dcterms:created>
  <dcterms:modified xsi:type="dcterms:W3CDTF">2020-06-10T02:50:25Z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Name">
    <vt:lpwstr>Alice Chu</vt:lpwstr>
  </property>
  <property fmtid="{D5CDD505-2E9C-101B-9397-08002B2CF9AE}" pid="3" name="ComputerName">
    <vt:lpwstr>LAPTOP-UDL3N84V</vt:lpwstr>
  </property>
  <property fmtid="{D5CDD505-2E9C-101B-9397-08002B2CF9AE}" pid="4" name="ContentTypeId">
    <vt:lpwstr>0x010100041A221FB85AF2449A790573BD88C81D</vt:lpwstr>
  </property>
  <property fmtid="{D5CDD505-2E9C-101B-9397-08002B2CF9AE}" pid="5" name="Audience1">
    <vt:lpwstr>16;#All Users|3657b3fb-1c2b-4370-8213-5e0963bce5d9</vt:lpwstr>
  </property>
  <property fmtid="{D5CDD505-2E9C-101B-9397-08002B2CF9AE}" pid="6" name="TaxKeyword">
    <vt:lpwstr/>
  </property>
  <property fmtid="{D5CDD505-2E9C-101B-9397-08002B2CF9AE}" pid="7" name="Venues">
    <vt:lpwstr/>
  </property>
  <property fmtid="{D5CDD505-2E9C-101B-9397-08002B2CF9AE}" pid="8" name="Region">
    <vt:lpwstr/>
  </property>
  <property fmtid="{D5CDD505-2E9C-101B-9397-08002B2CF9AE}" pid="9" name="OOS_Type">
    <vt:lpwstr>12;#Template|5bed4472-366f-4bf0-b84f-9abf89309d91</vt:lpwstr>
  </property>
  <property fmtid="{D5CDD505-2E9C-101B-9397-08002B2CF9AE}" pid="10" name="OOSDocStatus">
    <vt:lpwstr>43;#Published|1526afc4-5150-4684-94c3-78422dfa07b1</vt:lpwstr>
  </property>
  <property fmtid="{D5CDD505-2E9C-101B-9397-08002B2CF9AE}" pid="11" name="OOS_Classification">
    <vt:lpwstr>15;#Unclassified|b24bbe3f-2d2d-4346-b6a0-8cffe4513138</vt:lpwstr>
  </property>
  <property fmtid="{D5CDD505-2E9C-101B-9397-08002B2CF9AE}" pid="12" name="System">
    <vt:lpwstr/>
  </property>
  <property fmtid="{D5CDD505-2E9C-101B-9397-08002B2CF9AE}" pid="13" name="Group1">
    <vt:lpwstr>84;#Communications|a6d0d277-bece-428f-aebd-47e61f401bad</vt:lpwstr>
  </property>
  <property fmtid="{D5CDD505-2E9C-101B-9397-08002B2CF9AE}" pid="14" name="moh_TemplateCategory">
    <vt:lpwstr>Corporate Stationery</vt:lpwstr>
  </property>
  <property fmtid="{D5CDD505-2E9C-101B-9397-08002B2CF9AE}" pid="15" name="Order">
    <vt:r8>2452300</vt:r8>
  </property>
  <property fmtid="{D5CDD505-2E9C-101B-9397-08002B2CF9AE}" pid="16" name="xd_Signature">
    <vt:bool>false</vt:bool>
  </property>
  <property fmtid="{D5CDD505-2E9C-101B-9397-08002B2CF9AE}" pid="17" name="xd_ProgID">
    <vt:lpwstr/>
  </property>
  <property fmtid="{D5CDD505-2E9C-101B-9397-08002B2CF9AE}" pid="18" name="_SourceUrl">
    <vt:lpwstr/>
  </property>
  <property fmtid="{D5CDD505-2E9C-101B-9397-08002B2CF9AE}" pid="19" name="_SharedFileIndex">
    <vt:lpwstr/>
  </property>
  <property fmtid="{D5CDD505-2E9C-101B-9397-08002B2CF9AE}" pid="20" name="ComplianceAssetId">
    <vt:lpwstr/>
  </property>
  <property fmtid="{D5CDD505-2E9C-101B-9397-08002B2CF9AE}" pid="21" name="TemplateUrl">
    <vt:lpwstr/>
  </property>
</Properties>
</file>