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60" r:id="rId7"/>
    <p:sldId id="261" r:id="rId8"/>
    <p:sldId id="266" r:id="rId9"/>
    <p:sldId id="262" r:id="rId10"/>
    <p:sldId id="268" r:id="rId11"/>
    <p:sldId id="271" r:id="rId12"/>
    <p:sldId id="267" r:id="rId13"/>
    <p:sldId id="269" r:id="rId14"/>
    <p:sldId id="263" r:id="rId15"/>
    <p:sldId id="264" r:id="rId16"/>
    <p:sldId id="270" r:id="rId17"/>
    <p:sldId id="272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493C9-186A-49E3-BD73-C9FAD387D24F}" v="5" dt="2021-03-09T03:45:18.601"/>
    <p1510:client id="{7EC7D6A1-4E30-2F5D-9080-BB50D8623A37}" v="411" dt="2021-03-16T07:45:50.063"/>
    <p1510:client id="{C6346720-4752-25E1-56F8-730B00BA74D0}" v="18" dt="2021-03-09T03:33:16.461"/>
    <p1510:client id="{C873B29F-6027-0000-7F85-76BB4639C6B9}" v="7" dt="2021-03-09T03:38:16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80082" autoAdjust="0"/>
  </p:normalViewPr>
  <p:slideViewPr>
    <p:cSldViewPr snapToGrid="0">
      <p:cViewPr varScale="1">
        <p:scale>
          <a:sx n="74" d="100"/>
          <a:sy n="74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Luckett" userId="S::gemma@homelessnessnsw.org.au::05231373-87ad-4e2b-99d4-2ce38b1e395e" providerId="AD" clId="Web-{7EC7D6A1-4E30-2F5D-9080-BB50D8623A37}"/>
    <pc:docChg chg="addSld delSld modSld">
      <pc:chgData name="Gemma Luckett" userId="S::gemma@homelessnessnsw.org.au::05231373-87ad-4e2b-99d4-2ce38b1e395e" providerId="AD" clId="Web-{7EC7D6A1-4E30-2F5D-9080-BB50D8623A37}" dt="2021-03-16T07:45:50.063" v="253" actId="20577"/>
      <pc:docMkLst>
        <pc:docMk/>
      </pc:docMkLst>
      <pc:sldChg chg="modSp del">
        <pc:chgData name="Gemma Luckett" userId="S::gemma@homelessnessnsw.org.au::05231373-87ad-4e2b-99d4-2ce38b1e395e" providerId="AD" clId="Web-{7EC7D6A1-4E30-2F5D-9080-BB50D8623A37}" dt="2021-03-16T07:42:42.542" v="173"/>
        <pc:sldMkLst>
          <pc:docMk/>
          <pc:sldMk cId="4107597968" sldId="258"/>
        </pc:sldMkLst>
        <pc:spChg chg="mod">
          <ac:chgData name="Gemma Luckett" userId="S::gemma@homelessnessnsw.org.au::05231373-87ad-4e2b-99d4-2ce38b1e395e" providerId="AD" clId="Web-{7EC7D6A1-4E30-2F5D-9080-BB50D8623A37}" dt="2021-03-16T07:42:33.698" v="172" actId="20577"/>
          <ac:spMkLst>
            <pc:docMk/>
            <pc:sldMk cId="4107597968" sldId="258"/>
            <ac:spMk id="7" creationId="{01F56D02-3AFA-4A5D-8960-5C330711AB8E}"/>
          </ac:spMkLst>
        </pc:spChg>
      </pc:sldChg>
      <pc:sldChg chg="del modNotes">
        <pc:chgData name="Gemma Luckett" userId="S::gemma@homelessnessnsw.org.au::05231373-87ad-4e2b-99d4-2ce38b1e395e" providerId="AD" clId="Web-{7EC7D6A1-4E30-2F5D-9080-BB50D8623A37}" dt="2021-03-16T07:42:17.151" v="171"/>
        <pc:sldMkLst>
          <pc:docMk/>
          <pc:sldMk cId="1692503988" sldId="259"/>
        </pc:sldMkLst>
      </pc:sldChg>
      <pc:sldChg chg="modSp new">
        <pc:chgData name="Gemma Luckett" userId="S::gemma@homelessnessnsw.org.au::05231373-87ad-4e2b-99d4-2ce38b1e395e" providerId="AD" clId="Web-{7EC7D6A1-4E30-2F5D-9080-BB50D8623A37}" dt="2021-03-16T07:45:50.063" v="253" actId="20577"/>
        <pc:sldMkLst>
          <pc:docMk/>
          <pc:sldMk cId="1617074884" sldId="272"/>
        </pc:sldMkLst>
        <pc:spChg chg="mod">
          <ac:chgData name="Gemma Luckett" userId="S::gemma@homelessnessnsw.org.au::05231373-87ad-4e2b-99d4-2ce38b1e395e" providerId="AD" clId="Web-{7EC7D6A1-4E30-2F5D-9080-BB50D8623A37}" dt="2021-03-16T07:39:33.538" v="83" actId="20577"/>
          <ac:spMkLst>
            <pc:docMk/>
            <pc:sldMk cId="1617074884" sldId="272"/>
            <ac:spMk id="2" creationId="{A352E4A0-3AC1-4CF7-A4D7-59704E274D98}"/>
          </ac:spMkLst>
        </pc:spChg>
        <pc:spChg chg="mod">
          <ac:chgData name="Gemma Luckett" userId="S::gemma@homelessnessnsw.org.au::05231373-87ad-4e2b-99d4-2ce38b1e395e" providerId="AD" clId="Web-{7EC7D6A1-4E30-2F5D-9080-BB50D8623A37}" dt="2021-03-16T07:45:50.063" v="253" actId="20577"/>
          <ac:spMkLst>
            <pc:docMk/>
            <pc:sldMk cId="1617074884" sldId="272"/>
            <ac:spMk id="3" creationId="{51B9BAE6-BBA0-4A62-AE96-A2A54999D4B6}"/>
          </ac:spMkLst>
        </pc:spChg>
        <pc:spChg chg="mod">
          <ac:chgData name="Gemma Luckett" userId="S::gemma@homelessnessnsw.org.au::05231373-87ad-4e2b-99d4-2ce38b1e395e" providerId="AD" clId="Web-{7EC7D6A1-4E30-2F5D-9080-BB50D8623A37}" dt="2021-03-16T07:35:00.422" v="38" actId="20577"/>
          <ac:spMkLst>
            <pc:docMk/>
            <pc:sldMk cId="1617074884" sldId="272"/>
            <ac:spMk id="4" creationId="{7DAF9732-57F5-4DBD-8ED7-11CA5259C10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9B116-B545-4E3A-9688-4F2161F82A7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692BDF0-6DD4-4FC6-9F2D-5ECF74BBF977}">
      <dgm:prSet phldrT="[Text]"/>
      <dgm:spPr/>
      <dgm:t>
        <a:bodyPr/>
        <a:lstStyle/>
        <a:p>
          <a:r>
            <a:rPr lang="en-US" dirty="0"/>
            <a:t>69% Female</a:t>
          </a:r>
          <a:endParaRPr lang="en-AU" dirty="0"/>
        </a:p>
      </dgm:t>
    </dgm:pt>
    <dgm:pt modelId="{DF500C52-5053-47B4-90C1-8D27359C4CC9}" type="parTrans" cxnId="{FEE47612-1B38-4E4F-AFD8-7618E08257EB}">
      <dgm:prSet/>
      <dgm:spPr/>
      <dgm:t>
        <a:bodyPr/>
        <a:lstStyle/>
        <a:p>
          <a:endParaRPr lang="en-AU"/>
        </a:p>
      </dgm:t>
    </dgm:pt>
    <dgm:pt modelId="{24B137C2-E3AC-489D-BDA0-FC87A7BAC693}" type="sibTrans" cxnId="{FEE47612-1B38-4E4F-AFD8-7618E08257E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Woman wearing a white shirt"/>
        </a:ext>
      </dgm:extLst>
    </dgm:pt>
    <dgm:pt modelId="{A26D1A0E-8224-4366-9EBA-C43F3C14C00F}">
      <dgm:prSet phldrT="[Text]"/>
      <dgm:spPr/>
      <dgm:t>
        <a:bodyPr/>
        <a:lstStyle/>
        <a:p>
          <a:r>
            <a:rPr lang="en-US" dirty="0"/>
            <a:t>30% Aboriginal or Torres Strait Islander</a:t>
          </a:r>
          <a:endParaRPr lang="en-AU" dirty="0"/>
        </a:p>
      </dgm:t>
    </dgm:pt>
    <dgm:pt modelId="{82E07684-DFA5-4BF2-8E9E-DA6BA80A4721}" type="parTrans" cxnId="{9A7A4C39-6396-474D-BA96-CAA82E0DB935}">
      <dgm:prSet/>
      <dgm:spPr/>
      <dgm:t>
        <a:bodyPr/>
        <a:lstStyle/>
        <a:p>
          <a:endParaRPr lang="en-AU"/>
        </a:p>
      </dgm:t>
    </dgm:pt>
    <dgm:pt modelId="{B93E2DF9-D99B-4B5D-91E9-6275795C0B81}" type="sibTrans" cxnId="{9A7A4C39-6396-474D-BA96-CAA82E0DB93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AU"/>
        </a:p>
      </dgm:t>
    </dgm:pt>
    <dgm:pt modelId="{967AF688-8F75-49CA-9293-FCD35B5459BF}">
      <dgm:prSet phldrT="[Text]"/>
      <dgm:spPr/>
      <dgm:t>
        <a:bodyPr/>
        <a:lstStyle/>
        <a:p>
          <a:r>
            <a:rPr lang="en-US" dirty="0"/>
            <a:t>51% 25 years or less</a:t>
          </a:r>
          <a:endParaRPr lang="en-AU" dirty="0"/>
        </a:p>
      </dgm:t>
    </dgm:pt>
    <dgm:pt modelId="{FD73E4D8-EF57-44CA-AABA-879F8B63FBB5}" type="parTrans" cxnId="{B3C6A8B1-8EAE-4EB6-AFF3-87A844F49E45}">
      <dgm:prSet/>
      <dgm:spPr/>
      <dgm:t>
        <a:bodyPr/>
        <a:lstStyle/>
        <a:p>
          <a:endParaRPr lang="en-AU"/>
        </a:p>
      </dgm:t>
    </dgm:pt>
    <dgm:pt modelId="{9F90A0A9-3B7C-43BE-AB44-57008BB6CFED}" type="sibTrans" cxnId="{B3C6A8B1-8EAE-4EB6-AFF3-87A844F49E4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Portrait of a teenage girl"/>
        </a:ext>
      </dgm:extLst>
    </dgm:pt>
    <dgm:pt modelId="{633EFB26-EB6A-4052-B90D-9C9615E6E564}">
      <dgm:prSet/>
      <dgm:spPr/>
      <dgm:t>
        <a:bodyPr/>
        <a:lstStyle/>
        <a:p>
          <a:r>
            <a:rPr lang="en-US" dirty="0"/>
            <a:t>43% with a disability</a:t>
          </a:r>
          <a:endParaRPr lang="en-AU" dirty="0"/>
        </a:p>
      </dgm:t>
    </dgm:pt>
    <dgm:pt modelId="{20B45D4D-D705-45E8-9D56-6250F3207432}" type="parTrans" cxnId="{3B8381AE-BC15-4408-81BC-C2D8DC494C62}">
      <dgm:prSet/>
      <dgm:spPr/>
      <dgm:t>
        <a:bodyPr/>
        <a:lstStyle/>
        <a:p>
          <a:endParaRPr lang="en-AU"/>
        </a:p>
      </dgm:t>
    </dgm:pt>
    <dgm:pt modelId="{C47EF303-16FA-4509-8282-01882EADC3EA}" type="sibTrans" cxnId="{3B8381AE-BC15-4408-81BC-C2D8DC494C6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AU"/>
        </a:p>
      </dgm:t>
    </dgm:pt>
    <dgm:pt modelId="{A5CCCB64-3DE6-4D9B-91EE-E057B19857DB}">
      <dgm:prSet/>
      <dgm:spPr/>
      <dgm:t>
        <a:bodyPr/>
        <a:lstStyle/>
        <a:p>
          <a:r>
            <a:rPr lang="en-US" dirty="0"/>
            <a:t>39% one or more children</a:t>
          </a:r>
          <a:endParaRPr lang="en-AU" dirty="0"/>
        </a:p>
      </dgm:t>
    </dgm:pt>
    <dgm:pt modelId="{1E27EFCB-2D17-406F-888F-1F69C33198A3}" type="parTrans" cxnId="{E6C80334-BA76-4E4A-87C0-547809629D35}">
      <dgm:prSet/>
      <dgm:spPr/>
      <dgm:t>
        <a:bodyPr/>
        <a:lstStyle/>
        <a:p>
          <a:endParaRPr lang="en-AU"/>
        </a:p>
      </dgm:t>
    </dgm:pt>
    <dgm:pt modelId="{4C008871-095B-4E63-8669-9EEE33350968}" type="sibTrans" cxnId="{E6C80334-BA76-4E4A-87C0-547809629D35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Women with braided hair"/>
        </a:ext>
      </dgm:extLst>
    </dgm:pt>
    <dgm:pt modelId="{C106DDE5-4B75-4315-AE58-F6A25E2BBA87}" type="pres">
      <dgm:prSet presAssocID="{FD59B116-B545-4E3A-9688-4F2161F82A7E}" presName="Name0" presStyleCnt="0">
        <dgm:presLayoutVars>
          <dgm:chMax val="21"/>
          <dgm:chPref val="21"/>
        </dgm:presLayoutVars>
      </dgm:prSet>
      <dgm:spPr/>
    </dgm:pt>
    <dgm:pt modelId="{223B43DB-62B8-494C-86B9-955EA13ED5E4}" type="pres">
      <dgm:prSet presAssocID="{A692BDF0-6DD4-4FC6-9F2D-5ECF74BBF977}" presName="text1" presStyleCnt="0"/>
      <dgm:spPr/>
    </dgm:pt>
    <dgm:pt modelId="{F9E8A939-55B4-4F14-8F46-52F6BAFF1E82}" type="pres">
      <dgm:prSet presAssocID="{A692BDF0-6DD4-4FC6-9F2D-5ECF74BBF97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39B38BC-8585-4748-9F59-199B3DA3A43C}" type="pres">
      <dgm:prSet presAssocID="{A692BDF0-6DD4-4FC6-9F2D-5ECF74BBF977}" presName="textaccent1" presStyleCnt="0"/>
      <dgm:spPr/>
    </dgm:pt>
    <dgm:pt modelId="{DEA3D53D-8632-4750-96EE-D765E713761B}" type="pres">
      <dgm:prSet presAssocID="{A692BDF0-6DD4-4FC6-9F2D-5ECF74BBF977}" presName="accentRepeatNode" presStyleLbl="solidAlignAcc1" presStyleIdx="0" presStyleCnt="10"/>
      <dgm:spPr/>
    </dgm:pt>
    <dgm:pt modelId="{49CAC1FD-2102-4403-A32A-80E5B8CF30F9}" type="pres">
      <dgm:prSet presAssocID="{24B137C2-E3AC-489D-BDA0-FC87A7BAC693}" presName="image1" presStyleCnt="0"/>
      <dgm:spPr/>
    </dgm:pt>
    <dgm:pt modelId="{32F0B0B1-20DA-4495-AA89-8F20F128269B}" type="pres">
      <dgm:prSet presAssocID="{24B137C2-E3AC-489D-BDA0-FC87A7BAC693}" presName="imageRepeatNode" presStyleLbl="alignAcc1" presStyleIdx="0" presStyleCnt="5"/>
      <dgm:spPr/>
    </dgm:pt>
    <dgm:pt modelId="{70EC908C-0A29-42EE-9B6B-35AB64F81BF1}" type="pres">
      <dgm:prSet presAssocID="{24B137C2-E3AC-489D-BDA0-FC87A7BAC693}" presName="imageaccent1" presStyleCnt="0"/>
      <dgm:spPr/>
    </dgm:pt>
    <dgm:pt modelId="{1B7BBC17-83D3-491B-B3EC-F7513BB49C62}" type="pres">
      <dgm:prSet presAssocID="{24B137C2-E3AC-489D-BDA0-FC87A7BAC693}" presName="accentRepeatNode" presStyleLbl="solidAlignAcc1" presStyleIdx="1" presStyleCnt="10"/>
      <dgm:spPr/>
    </dgm:pt>
    <dgm:pt modelId="{95A1A5E2-997E-4635-907B-25B6EDB13418}" type="pres">
      <dgm:prSet presAssocID="{967AF688-8F75-49CA-9293-FCD35B5459BF}" presName="text2" presStyleCnt="0"/>
      <dgm:spPr/>
    </dgm:pt>
    <dgm:pt modelId="{741D3F50-52E9-49F0-8855-178767613B36}" type="pres">
      <dgm:prSet presAssocID="{967AF688-8F75-49CA-9293-FCD35B5459B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0BFC507-5E72-4388-B874-7C96A3BCB558}" type="pres">
      <dgm:prSet presAssocID="{967AF688-8F75-49CA-9293-FCD35B5459BF}" presName="textaccent2" presStyleCnt="0"/>
      <dgm:spPr/>
    </dgm:pt>
    <dgm:pt modelId="{94D712D0-30B6-4890-A124-A5BFA9B47EB5}" type="pres">
      <dgm:prSet presAssocID="{967AF688-8F75-49CA-9293-FCD35B5459BF}" presName="accentRepeatNode" presStyleLbl="solidAlignAcc1" presStyleIdx="2" presStyleCnt="10"/>
      <dgm:spPr/>
    </dgm:pt>
    <dgm:pt modelId="{5877C835-6B77-4538-B5A6-3F7A2D1C9D26}" type="pres">
      <dgm:prSet presAssocID="{9F90A0A9-3B7C-43BE-AB44-57008BB6CFED}" presName="image2" presStyleCnt="0"/>
      <dgm:spPr/>
    </dgm:pt>
    <dgm:pt modelId="{F4F85304-74B5-4F87-A258-4EB16A5E8F63}" type="pres">
      <dgm:prSet presAssocID="{9F90A0A9-3B7C-43BE-AB44-57008BB6CFED}" presName="imageRepeatNode" presStyleLbl="alignAcc1" presStyleIdx="1" presStyleCnt="5"/>
      <dgm:spPr/>
    </dgm:pt>
    <dgm:pt modelId="{06B84201-8B05-49CE-A899-64778073F8D5}" type="pres">
      <dgm:prSet presAssocID="{9F90A0A9-3B7C-43BE-AB44-57008BB6CFED}" presName="imageaccent2" presStyleCnt="0"/>
      <dgm:spPr/>
    </dgm:pt>
    <dgm:pt modelId="{2BC535F1-247C-4C3E-86DF-2B1EA84904AC}" type="pres">
      <dgm:prSet presAssocID="{9F90A0A9-3B7C-43BE-AB44-57008BB6CFED}" presName="accentRepeatNode" presStyleLbl="solidAlignAcc1" presStyleIdx="3" presStyleCnt="10"/>
      <dgm:spPr/>
    </dgm:pt>
    <dgm:pt modelId="{2D3CBB63-D825-43EE-B8B0-F8AEA7B90032}" type="pres">
      <dgm:prSet presAssocID="{A26D1A0E-8224-4366-9EBA-C43F3C14C00F}" presName="text3" presStyleCnt="0"/>
      <dgm:spPr/>
    </dgm:pt>
    <dgm:pt modelId="{A47E819C-1D87-4591-B39E-4FBBDDF05381}" type="pres">
      <dgm:prSet presAssocID="{A26D1A0E-8224-4366-9EBA-C43F3C14C00F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1350BE8-1D76-467F-B1CC-8B892386541C}" type="pres">
      <dgm:prSet presAssocID="{A26D1A0E-8224-4366-9EBA-C43F3C14C00F}" presName="textaccent3" presStyleCnt="0"/>
      <dgm:spPr/>
    </dgm:pt>
    <dgm:pt modelId="{5AA68FE4-5456-4663-9F49-922377E6EFD1}" type="pres">
      <dgm:prSet presAssocID="{A26D1A0E-8224-4366-9EBA-C43F3C14C00F}" presName="accentRepeatNode" presStyleLbl="solidAlignAcc1" presStyleIdx="4" presStyleCnt="10"/>
      <dgm:spPr/>
    </dgm:pt>
    <dgm:pt modelId="{CBA9E734-E964-4C8A-BDBA-EA09691A30C5}" type="pres">
      <dgm:prSet presAssocID="{B93E2DF9-D99B-4B5D-91E9-6275795C0B81}" presName="image3" presStyleCnt="0"/>
      <dgm:spPr/>
    </dgm:pt>
    <dgm:pt modelId="{B39F697D-792B-42A2-B002-768ACC2EFB7A}" type="pres">
      <dgm:prSet presAssocID="{B93E2DF9-D99B-4B5D-91E9-6275795C0B81}" presName="imageRepeatNode" presStyleLbl="alignAcc1" presStyleIdx="2" presStyleCnt="5"/>
      <dgm:spPr/>
    </dgm:pt>
    <dgm:pt modelId="{CE7BC83F-A5F9-47AE-A7E7-B1DA73DF9735}" type="pres">
      <dgm:prSet presAssocID="{B93E2DF9-D99B-4B5D-91E9-6275795C0B81}" presName="imageaccent3" presStyleCnt="0"/>
      <dgm:spPr/>
    </dgm:pt>
    <dgm:pt modelId="{A2BF9320-5B72-4CA1-A592-7C24E15C4BFA}" type="pres">
      <dgm:prSet presAssocID="{B93E2DF9-D99B-4B5D-91E9-6275795C0B81}" presName="accentRepeatNode" presStyleLbl="solidAlignAcc1" presStyleIdx="5" presStyleCnt="10"/>
      <dgm:spPr/>
    </dgm:pt>
    <dgm:pt modelId="{5C3484C1-E6A6-498D-9666-223459ABD7AC}" type="pres">
      <dgm:prSet presAssocID="{633EFB26-EB6A-4052-B90D-9C9615E6E564}" presName="text4" presStyleCnt="0"/>
      <dgm:spPr/>
    </dgm:pt>
    <dgm:pt modelId="{BE3E1C85-821A-44D0-808E-27D7D0F2603F}" type="pres">
      <dgm:prSet presAssocID="{633EFB26-EB6A-4052-B90D-9C9615E6E564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387F5B-C7C9-4B72-8333-3602892580ED}" type="pres">
      <dgm:prSet presAssocID="{633EFB26-EB6A-4052-B90D-9C9615E6E564}" presName="textaccent4" presStyleCnt="0"/>
      <dgm:spPr/>
    </dgm:pt>
    <dgm:pt modelId="{2DA9F429-4BB4-4EB6-84A3-707AE5047E40}" type="pres">
      <dgm:prSet presAssocID="{633EFB26-EB6A-4052-B90D-9C9615E6E564}" presName="accentRepeatNode" presStyleLbl="solidAlignAcc1" presStyleIdx="6" presStyleCnt="10"/>
      <dgm:spPr/>
    </dgm:pt>
    <dgm:pt modelId="{08DF0350-B50B-4A4E-B674-4C0315CE6F57}" type="pres">
      <dgm:prSet presAssocID="{C47EF303-16FA-4509-8282-01882EADC3EA}" presName="image4" presStyleCnt="0"/>
      <dgm:spPr/>
    </dgm:pt>
    <dgm:pt modelId="{D13BD9BE-9525-4208-AFE2-D3C88AFC01CE}" type="pres">
      <dgm:prSet presAssocID="{C47EF303-16FA-4509-8282-01882EADC3EA}" presName="imageRepeatNode" presStyleLbl="alignAcc1" presStyleIdx="3" presStyleCnt="5"/>
      <dgm:spPr/>
    </dgm:pt>
    <dgm:pt modelId="{8A0CCAB8-4284-4D26-958D-F5A156E81792}" type="pres">
      <dgm:prSet presAssocID="{C47EF303-16FA-4509-8282-01882EADC3EA}" presName="imageaccent4" presStyleCnt="0"/>
      <dgm:spPr/>
    </dgm:pt>
    <dgm:pt modelId="{BF36549C-6C98-40E7-AA87-14FBC35C2A5D}" type="pres">
      <dgm:prSet presAssocID="{C47EF303-16FA-4509-8282-01882EADC3EA}" presName="accentRepeatNode" presStyleLbl="solidAlignAcc1" presStyleIdx="7" presStyleCnt="10"/>
      <dgm:spPr/>
    </dgm:pt>
    <dgm:pt modelId="{602163E2-FFBF-4FAE-BFDF-060018CD47A3}" type="pres">
      <dgm:prSet presAssocID="{A5CCCB64-3DE6-4D9B-91EE-E057B19857DB}" presName="text5" presStyleCnt="0"/>
      <dgm:spPr/>
    </dgm:pt>
    <dgm:pt modelId="{60283B90-76A3-47E0-A008-0ED8917650C5}" type="pres">
      <dgm:prSet presAssocID="{A5CCCB64-3DE6-4D9B-91EE-E057B19857DB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D4E865E-4FF2-49A6-8C32-761AB591D259}" type="pres">
      <dgm:prSet presAssocID="{A5CCCB64-3DE6-4D9B-91EE-E057B19857DB}" presName="textaccent5" presStyleCnt="0"/>
      <dgm:spPr/>
    </dgm:pt>
    <dgm:pt modelId="{23274E53-F4D7-4015-BD20-A8DFB1996320}" type="pres">
      <dgm:prSet presAssocID="{A5CCCB64-3DE6-4D9B-91EE-E057B19857DB}" presName="accentRepeatNode" presStyleLbl="solidAlignAcc1" presStyleIdx="8" presStyleCnt="10"/>
      <dgm:spPr/>
    </dgm:pt>
    <dgm:pt modelId="{9E257449-312C-4CC3-9A1E-861BBDDC43A7}" type="pres">
      <dgm:prSet presAssocID="{4C008871-095B-4E63-8669-9EEE33350968}" presName="image5" presStyleCnt="0"/>
      <dgm:spPr/>
    </dgm:pt>
    <dgm:pt modelId="{B8427D12-26F9-4381-A81C-599B46ABB3A5}" type="pres">
      <dgm:prSet presAssocID="{4C008871-095B-4E63-8669-9EEE33350968}" presName="imageRepeatNode" presStyleLbl="alignAcc1" presStyleIdx="4" presStyleCnt="5"/>
      <dgm:spPr/>
    </dgm:pt>
    <dgm:pt modelId="{B3C567A8-117E-4C61-97D7-0E9C425DF725}" type="pres">
      <dgm:prSet presAssocID="{4C008871-095B-4E63-8669-9EEE33350968}" presName="imageaccent5" presStyleCnt="0"/>
      <dgm:spPr/>
    </dgm:pt>
    <dgm:pt modelId="{C188FBD8-9730-487F-9B37-CF402EA27568}" type="pres">
      <dgm:prSet presAssocID="{4C008871-095B-4E63-8669-9EEE33350968}" presName="accentRepeatNode" presStyleLbl="solidAlignAcc1" presStyleIdx="9" presStyleCnt="10"/>
      <dgm:spPr/>
    </dgm:pt>
  </dgm:ptLst>
  <dgm:cxnLst>
    <dgm:cxn modelId="{6C616506-1094-41F3-8A02-55C86FF5A992}" type="presOf" srcId="{4C008871-095B-4E63-8669-9EEE33350968}" destId="{B8427D12-26F9-4381-A81C-599B46ABB3A5}" srcOrd="0" destOrd="0" presId="urn:microsoft.com/office/officeart/2008/layout/HexagonCluster"/>
    <dgm:cxn modelId="{FEE47612-1B38-4E4F-AFD8-7618E08257EB}" srcId="{FD59B116-B545-4E3A-9688-4F2161F82A7E}" destId="{A692BDF0-6DD4-4FC6-9F2D-5ECF74BBF977}" srcOrd="0" destOrd="0" parTransId="{DF500C52-5053-47B4-90C1-8D27359C4CC9}" sibTransId="{24B137C2-E3AC-489D-BDA0-FC87A7BAC693}"/>
    <dgm:cxn modelId="{24AE4B14-2AEB-4A1D-BBC0-9356DFA7F4E5}" type="presOf" srcId="{9F90A0A9-3B7C-43BE-AB44-57008BB6CFED}" destId="{F4F85304-74B5-4F87-A258-4EB16A5E8F63}" srcOrd="0" destOrd="0" presId="urn:microsoft.com/office/officeart/2008/layout/HexagonCluster"/>
    <dgm:cxn modelId="{0B036115-C8E4-4D06-9040-73B8F52B206D}" type="presOf" srcId="{24B137C2-E3AC-489D-BDA0-FC87A7BAC693}" destId="{32F0B0B1-20DA-4495-AA89-8F20F128269B}" srcOrd="0" destOrd="0" presId="urn:microsoft.com/office/officeart/2008/layout/HexagonCluster"/>
    <dgm:cxn modelId="{C5681733-4E07-4864-B31D-89973D2A5D83}" type="presOf" srcId="{B93E2DF9-D99B-4B5D-91E9-6275795C0B81}" destId="{B39F697D-792B-42A2-B002-768ACC2EFB7A}" srcOrd="0" destOrd="0" presId="urn:microsoft.com/office/officeart/2008/layout/HexagonCluster"/>
    <dgm:cxn modelId="{E6C80334-BA76-4E4A-87C0-547809629D35}" srcId="{FD59B116-B545-4E3A-9688-4F2161F82A7E}" destId="{A5CCCB64-3DE6-4D9B-91EE-E057B19857DB}" srcOrd="4" destOrd="0" parTransId="{1E27EFCB-2D17-406F-888F-1F69C33198A3}" sibTransId="{4C008871-095B-4E63-8669-9EEE33350968}"/>
    <dgm:cxn modelId="{55A30836-839C-40DB-82CD-2D55E1273670}" type="presOf" srcId="{633EFB26-EB6A-4052-B90D-9C9615E6E564}" destId="{BE3E1C85-821A-44D0-808E-27D7D0F2603F}" srcOrd="0" destOrd="0" presId="urn:microsoft.com/office/officeart/2008/layout/HexagonCluster"/>
    <dgm:cxn modelId="{9A7A4C39-6396-474D-BA96-CAA82E0DB935}" srcId="{FD59B116-B545-4E3A-9688-4F2161F82A7E}" destId="{A26D1A0E-8224-4366-9EBA-C43F3C14C00F}" srcOrd="2" destOrd="0" parTransId="{82E07684-DFA5-4BF2-8E9E-DA6BA80A4721}" sibTransId="{B93E2DF9-D99B-4B5D-91E9-6275795C0B81}"/>
    <dgm:cxn modelId="{AECA0E61-648D-496B-A20F-966757545506}" type="presOf" srcId="{967AF688-8F75-49CA-9293-FCD35B5459BF}" destId="{741D3F50-52E9-49F0-8855-178767613B36}" srcOrd="0" destOrd="0" presId="urn:microsoft.com/office/officeart/2008/layout/HexagonCluster"/>
    <dgm:cxn modelId="{21AF2C6C-AD95-4663-9513-19D6CCA1715E}" type="presOf" srcId="{A692BDF0-6DD4-4FC6-9F2D-5ECF74BBF977}" destId="{F9E8A939-55B4-4F14-8F46-52F6BAFF1E82}" srcOrd="0" destOrd="0" presId="urn:microsoft.com/office/officeart/2008/layout/HexagonCluster"/>
    <dgm:cxn modelId="{0EC33B6E-A0D1-4BB4-9BE1-5502AED799FC}" type="presOf" srcId="{A26D1A0E-8224-4366-9EBA-C43F3C14C00F}" destId="{A47E819C-1D87-4591-B39E-4FBBDDF05381}" srcOrd="0" destOrd="0" presId="urn:microsoft.com/office/officeart/2008/layout/HexagonCluster"/>
    <dgm:cxn modelId="{7DA8AD6F-EA94-4F88-AE88-5E589571F777}" type="presOf" srcId="{A5CCCB64-3DE6-4D9B-91EE-E057B19857DB}" destId="{60283B90-76A3-47E0-A008-0ED8917650C5}" srcOrd="0" destOrd="0" presId="urn:microsoft.com/office/officeart/2008/layout/HexagonCluster"/>
    <dgm:cxn modelId="{AA3C1394-BA5F-445D-8B60-7B6E8760A024}" type="presOf" srcId="{C47EF303-16FA-4509-8282-01882EADC3EA}" destId="{D13BD9BE-9525-4208-AFE2-D3C88AFC01CE}" srcOrd="0" destOrd="0" presId="urn:microsoft.com/office/officeart/2008/layout/HexagonCluster"/>
    <dgm:cxn modelId="{3CC4FCA4-0206-41A2-A7FE-8C1521BCB011}" type="presOf" srcId="{FD59B116-B545-4E3A-9688-4F2161F82A7E}" destId="{C106DDE5-4B75-4315-AE58-F6A25E2BBA87}" srcOrd="0" destOrd="0" presId="urn:microsoft.com/office/officeart/2008/layout/HexagonCluster"/>
    <dgm:cxn modelId="{3B8381AE-BC15-4408-81BC-C2D8DC494C62}" srcId="{FD59B116-B545-4E3A-9688-4F2161F82A7E}" destId="{633EFB26-EB6A-4052-B90D-9C9615E6E564}" srcOrd="3" destOrd="0" parTransId="{20B45D4D-D705-45E8-9D56-6250F3207432}" sibTransId="{C47EF303-16FA-4509-8282-01882EADC3EA}"/>
    <dgm:cxn modelId="{B3C6A8B1-8EAE-4EB6-AFF3-87A844F49E45}" srcId="{FD59B116-B545-4E3A-9688-4F2161F82A7E}" destId="{967AF688-8F75-49CA-9293-FCD35B5459BF}" srcOrd="1" destOrd="0" parTransId="{FD73E4D8-EF57-44CA-AABA-879F8B63FBB5}" sibTransId="{9F90A0A9-3B7C-43BE-AB44-57008BB6CFED}"/>
    <dgm:cxn modelId="{7CDA2B0D-9650-42AB-A361-03D356DE62D1}" type="presParOf" srcId="{C106DDE5-4B75-4315-AE58-F6A25E2BBA87}" destId="{223B43DB-62B8-494C-86B9-955EA13ED5E4}" srcOrd="0" destOrd="0" presId="urn:microsoft.com/office/officeart/2008/layout/HexagonCluster"/>
    <dgm:cxn modelId="{E62F1538-8AF2-497E-90D5-744FC24C61D8}" type="presParOf" srcId="{223B43DB-62B8-494C-86B9-955EA13ED5E4}" destId="{F9E8A939-55B4-4F14-8F46-52F6BAFF1E82}" srcOrd="0" destOrd="0" presId="urn:microsoft.com/office/officeart/2008/layout/HexagonCluster"/>
    <dgm:cxn modelId="{0796C4E8-8832-4632-9D93-FAAB2CDDEC70}" type="presParOf" srcId="{C106DDE5-4B75-4315-AE58-F6A25E2BBA87}" destId="{D39B38BC-8585-4748-9F59-199B3DA3A43C}" srcOrd="1" destOrd="0" presId="urn:microsoft.com/office/officeart/2008/layout/HexagonCluster"/>
    <dgm:cxn modelId="{AC5B642B-0ED6-4094-8DDA-B23FF4F57DAE}" type="presParOf" srcId="{D39B38BC-8585-4748-9F59-199B3DA3A43C}" destId="{DEA3D53D-8632-4750-96EE-D765E713761B}" srcOrd="0" destOrd="0" presId="urn:microsoft.com/office/officeart/2008/layout/HexagonCluster"/>
    <dgm:cxn modelId="{7EC3B650-B82E-4AD7-ACB0-186AEFF5C65B}" type="presParOf" srcId="{C106DDE5-4B75-4315-AE58-F6A25E2BBA87}" destId="{49CAC1FD-2102-4403-A32A-80E5B8CF30F9}" srcOrd="2" destOrd="0" presId="urn:microsoft.com/office/officeart/2008/layout/HexagonCluster"/>
    <dgm:cxn modelId="{782E12D2-976A-4435-AB66-AB47FA9BA2E0}" type="presParOf" srcId="{49CAC1FD-2102-4403-A32A-80E5B8CF30F9}" destId="{32F0B0B1-20DA-4495-AA89-8F20F128269B}" srcOrd="0" destOrd="0" presId="urn:microsoft.com/office/officeart/2008/layout/HexagonCluster"/>
    <dgm:cxn modelId="{FBB265EA-A6AB-42B9-8416-E0A21A93AB24}" type="presParOf" srcId="{C106DDE5-4B75-4315-AE58-F6A25E2BBA87}" destId="{70EC908C-0A29-42EE-9B6B-35AB64F81BF1}" srcOrd="3" destOrd="0" presId="urn:microsoft.com/office/officeart/2008/layout/HexagonCluster"/>
    <dgm:cxn modelId="{E4E52531-1D98-45A3-99CE-0A487615054D}" type="presParOf" srcId="{70EC908C-0A29-42EE-9B6B-35AB64F81BF1}" destId="{1B7BBC17-83D3-491B-B3EC-F7513BB49C62}" srcOrd="0" destOrd="0" presId="urn:microsoft.com/office/officeart/2008/layout/HexagonCluster"/>
    <dgm:cxn modelId="{A4758AAD-3588-4C5C-9361-886583CDFACA}" type="presParOf" srcId="{C106DDE5-4B75-4315-AE58-F6A25E2BBA87}" destId="{95A1A5E2-997E-4635-907B-25B6EDB13418}" srcOrd="4" destOrd="0" presId="urn:microsoft.com/office/officeart/2008/layout/HexagonCluster"/>
    <dgm:cxn modelId="{521B5F40-54E3-41DB-9F51-83180116DAB0}" type="presParOf" srcId="{95A1A5E2-997E-4635-907B-25B6EDB13418}" destId="{741D3F50-52E9-49F0-8855-178767613B36}" srcOrd="0" destOrd="0" presId="urn:microsoft.com/office/officeart/2008/layout/HexagonCluster"/>
    <dgm:cxn modelId="{D91F688E-4360-4FEF-AFC6-E099C05EBCA3}" type="presParOf" srcId="{C106DDE5-4B75-4315-AE58-F6A25E2BBA87}" destId="{00BFC507-5E72-4388-B874-7C96A3BCB558}" srcOrd="5" destOrd="0" presId="urn:microsoft.com/office/officeart/2008/layout/HexagonCluster"/>
    <dgm:cxn modelId="{5038713E-B720-4D07-8D3E-9DF327832D83}" type="presParOf" srcId="{00BFC507-5E72-4388-B874-7C96A3BCB558}" destId="{94D712D0-30B6-4890-A124-A5BFA9B47EB5}" srcOrd="0" destOrd="0" presId="urn:microsoft.com/office/officeart/2008/layout/HexagonCluster"/>
    <dgm:cxn modelId="{4CAA4CBC-AA2C-4D0E-8001-4FC745ECA76D}" type="presParOf" srcId="{C106DDE5-4B75-4315-AE58-F6A25E2BBA87}" destId="{5877C835-6B77-4538-B5A6-3F7A2D1C9D26}" srcOrd="6" destOrd="0" presId="urn:microsoft.com/office/officeart/2008/layout/HexagonCluster"/>
    <dgm:cxn modelId="{83EE7B3D-BE79-48B6-BD2A-512ABDED8FE7}" type="presParOf" srcId="{5877C835-6B77-4538-B5A6-3F7A2D1C9D26}" destId="{F4F85304-74B5-4F87-A258-4EB16A5E8F63}" srcOrd="0" destOrd="0" presId="urn:microsoft.com/office/officeart/2008/layout/HexagonCluster"/>
    <dgm:cxn modelId="{32B85267-8A62-4AF7-85A8-986FDFE534F4}" type="presParOf" srcId="{C106DDE5-4B75-4315-AE58-F6A25E2BBA87}" destId="{06B84201-8B05-49CE-A899-64778073F8D5}" srcOrd="7" destOrd="0" presId="urn:microsoft.com/office/officeart/2008/layout/HexagonCluster"/>
    <dgm:cxn modelId="{1FA39D92-2048-4CFA-97AD-EE2B44592927}" type="presParOf" srcId="{06B84201-8B05-49CE-A899-64778073F8D5}" destId="{2BC535F1-247C-4C3E-86DF-2B1EA84904AC}" srcOrd="0" destOrd="0" presId="urn:microsoft.com/office/officeart/2008/layout/HexagonCluster"/>
    <dgm:cxn modelId="{BC5EB4C9-B7B2-4548-BE87-30DF78D2B6E6}" type="presParOf" srcId="{C106DDE5-4B75-4315-AE58-F6A25E2BBA87}" destId="{2D3CBB63-D825-43EE-B8B0-F8AEA7B90032}" srcOrd="8" destOrd="0" presId="urn:microsoft.com/office/officeart/2008/layout/HexagonCluster"/>
    <dgm:cxn modelId="{327C2579-BCCC-47FE-A1FC-03FF875B6373}" type="presParOf" srcId="{2D3CBB63-D825-43EE-B8B0-F8AEA7B90032}" destId="{A47E819C-1D87-4591-B39E-4FBBDDF05381}" srcOrd="0" destOrd="0" presId="urn:microsoft.com/office/officeart/2008/layout/HexagonCluster"/>
    <dgm:cxn modelId="{73D7B4CD-6A30-44B8-B12D-69C1E93A84C4}" type="presParOf" srcId="{C106DDE5-4B75-4315-AE58-F6A25E2BBA87}" destId="{21350BE8-1D76-467F-B1CC-8B892386541C}" srcOrd="9" destOrd="0" presId="urn:microsoft.com/office/officeart/2008/layout/HexagonCluster"/>
    <dgm:cxn modelId="{1B50A49B-B270-4049-871A-1FC0C3AADA8A}" type="presParOf" srcId="{21350BE8-1D76-467F-B1CC-8B892386541C}" destId="{5AA68FE4-5456-4663-9F49-922377E6EFD1}" srcOrd="0" destOrd="0" presId="urn:microsoft.com/office/officeart/2008/layout/HexagonCluster"/>
    <dgm:cxn modelId="{906F736D-E81B-469D-ADD0-8F772C6F9326}" type="presParOf" srcId="{C106DDE5-4B75-4315-AE58-F6A25E2BBA87}" destId="{CBA9E734-E964-4C8A-BDBA-EA09691A30C5}" srcOrd="10" destOrd="0" presId="urn:microsoft.com/office/officeart/2008/layout/HexagonCluster"/>
    <dgm:cxn modelId="{2F6CDABC-D4AC-41B5-9EE8-8D7D18429473}" type="presParOf" srcId="{CBA9E734-E964-4C8A-BDBA-EA09691A30C5}" destId="{B39F697D-792B-42A2-B002-768ACC2EFB7A}" srcOrd="0" destOrd="0" presId="urn:microsoft.com/office/officeart/2008/layout/HexagonCluster"/>
    <dgm:cxn modelId="{6D5A3351-8B90-40F8-A041-6E12D9B438C5}" type="presParOf" srcId="{C106DDE5-4B75-4315-AE58-F6A25E2BBA87}" destId="{CE7BC83F-A5F9-47AE-A7E7-B1DA73DF9735}" srcOrd="11" destOrd="0" presId="urn:microsoft.com/office/officeart/2008/layout/HexagonCluster"/>
    <dgm:cxn modelId="{37BC0571-44FF-427B-9937-F527C5A30243}" type="presParOf" srcId="{CE7BC83F-A5F9-47AE-A7E7-B1DA73DF9735}" destId="{A2BF9320-5B72-4CA1-A592-7C24E15C4BFA}" srcOrd="0" destOrd="0" presId="urn:microsoft.com/office/officeart/2008/layout/HexagonCluster"/>
    <dgm:cxn modelId="{918F0743-AB76-4D32-BA91-F2554F9F503F}" type="presParOf" srcId="{C106DDE5-4B75-4315-AE58-F6A25E2BBA87}" destId="{5C3484C1-E6A6-498D-9666-223459ABD7AC}" srcOrd="12" destOrd="0" presId="urn:microsoft.com/office/officeart/2008/layout/HexagonCluster"/>
    <dgm:cxn modelId="{AA99902E-0EA4-49DE-A22A-5B52A756115C}" type="presParOf" srcId="{5C3484C1-E6A6-498D-9666-223459ABD7AC}" destId="{BE3E1C85-821A-44D0-808E-27D7D0F2603F}" srcOrd="0" destOrd="0" presId="urn:microsoft.com/office/officeart/2008/layout/HexagonCluster"/>
    <dgm:cxn modelId="{18D28380-92D7-4D4E-9244-C0CC6C6939FB}" type="presParOf" srcId="{C106DDE5-4B75-4315-AE58-F6A25E2BBA87}" destId="{1F387F5B-C7C9-4B72-8333-3602892580ED}" srcOrd="13" destOrd="0" presId="urn:microsoft.com/office/officeart/2008/layout/HexagonCluster"/>
    <dgm:cxn modelId="{B604D93C-5D51-4F5A-BE77-73B04D6BD15D}" type="presParOf" srcId="{1F387F5B-C7C9-4B72-8333-3602892580ED}" destId="{2DA9F429-4BB4-4EB6-84A3-707AE5047E40}" srcOrd="0" destOrd="0" presId="urn:microsoft.com/office/officeart/2008/layout/HexagonCluster"/>
    <dgm:cxn modelId="{8FD1103B-BBCA-491E-92E6-E9F3CE2BA87E}" type="presParOf" srcId="{C106DDE5-4B75-4315-AE58-F6A25E2BBA87}" destId="{08DF0350-B50B-4A4E-B674-4C0315CE6F57}" srcOrd="14" destOrd="0" presId="urn:microsoft.com/office/officeart/2008/layout/HexagonCluster"/>
    <dgm:cxn modelId="{FEB06457-7E88-4735-92E1-430F1BD799DD}" type="presParOf" srcId="{08DF0350-B50B-4A4E-B674-4C0315CE6F57}" destId="{D13BD9BE-9525-4208-AFE2-D3C88AFC01CE}" srcOrd="0" destOrd="0" presId="urn:microsoft.com/office/officeart/2008/layout/HexagonCluster"/>
    <dgm:cxn modelId="{FF75B9D7-7AF5-41DD-B4F9-C488F3BE34FF}" type="presParOf" srcId="{C106DDE5-4B75-4315-AE58-F6A25E2BBA87}" destId="{8A0CCAB8-4284-4D26-958D-F5A156E81792}" srcOrd="15" destOrd="0" presId="urn:microsoft.com/office/officeart/2008/layout/HexagonCluster"/>
    <dgm:cxn modelId="{64E82DA6-957B-4299-8F91-A2ECBCB9D76E}" type="presParOf" srcId="{8A0CCAB8-4284-4D26-958D-F5A156E81792}" destId="{BF36549C-6C98-40E7-AA87-14FBC35C2A5D}" srcOrd="0" destOrd="0" presId="urn:microsoft.com/office/officeart/2008/layout/HexagonCluster"/>
    <dgm:cxn modelId="{F568E534-ECF2-4757-8F54-6A62EA5A7AC4}" type="presParOf" srcId="{C106DDE5-4B75-4315-AE58-F6A25E2BBA87}" destId="{602163E2-FFBF-4FAE-BFDF-060018CD47A3}" srcOrd="16" destOrd="0" presId="urn:microsoft.com/office/officeart/2008/layout/HexagonCluster"/>
    <dgm:cxn modelId="{C35C3F04-9BF2-4D6A-B994-7B66950D9F3D}" type="presParOf" srcId="{602163E2-FFBF-4FAE-BFDF-060018CD47A3}" destId="{60283B90-76A3-47E0-A008-0ED8917650C5}" srcOrd="0" destOrd="0" presId="urn:microsoft.com/office/officeart/2008/layout/HexagonCluster"/>
    <dgm:cxn modelId="{DD74D28C-7A3F-4E7F-969B-04909C13B788}" type="presParOf" srcId="{C106DDE5-4B75-4315-AE58-F6A25E2BBA87}" destId="{7D4E865E-4FF2-49A6-8C32-761AB591D259}" srcOrd="17" destOrd="0" presId="urn:microsoft.com/office/officeart/2008/layout/HexagonCluster"/>
    <dgm:cxn modelId="{DD281103-9734-4C5F-B9AC-AE20672381DB}" type="presParOf" srcId="{7D4E865E-4FF2-49A6-8C32-761AB591D259}" destId="{23274E53-F4D7-4015-BD20-A8DFB1996320}" srcOrd="0" destOrd="0" presId="urn:microsoft.com/office/officeart/2008/layout/HexagonCluster"/>
    <dgm:cxn modelId="{84B02D7A-A7FF-41A9-B027-C6ADB00BD946}" type="presParOf" srcId="{C106DDE5-4B75-4315-AE58-F6A25E2BBA87}" destId="{9E257449-312C-4CC3-9A1E-861BBDDC43A7}" srcOrd="18" destOrd="0" presId="urn:microsoft.com/office/officeart/2008/layout/HexagonCluster"/>
    <dgm:cxn modelId="{205F2ED0-011C-46BC-8DBB-8197DC8F36FA}" type="presParOf" srcId="{9E257449-312C-4CC3-9A1E-861BBDDC43A7}" destId="{B8427D12-26F9-4381-A81C-599B46ABB3A5}" srcOrd="0" destOrd="0" presId="urn:microsoft.com/office/officeart/2008/layout/HexagonCluster"/>
    <dgm:cxn modelId="{6001D586-D51E-46D7-A822-0D69EB2E9E31}" type="presParOf" srcId="{C106DDE5-4B75-4315-AE58-F6A25E2BBA87}" destId="{B3C567A8-117E-4C61-97D7-0E9C425DF725}" srcOrd="19" destOrd="0" presId="urn:microsoft.com/office/officeart/2008/layout/HexagonCluster"/>
    <dgm:cxn modelId="{791B37B4-11BE-4CA2-B213-01C28CFFD568}" type="presParOf" srcId="{B3C567A8-117E-4C61-97D7-0E9C425DF725}" destId="{C188FBD8-9730-487F-9B37-CF402EA2756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0DC6-B992-443F-AC73-58A573B7459A}" type="doc">
      <dgm:prSet loTypeId="urn:microsoft.com/office/officeart/2005/8/layout/b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46FBF78-7E55-4B3C-BFE0-A85CE9F9FCAD}">
      <dgm:prSet phldrT="[Text]"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Economic</a:t>
          </a:r>
          <a:endParaRPr lang="en-AU" sz="1600" dirty="0">
            <a:latin typeface="Larsseit Medium" pitchFamily="2" charset="0"/>
          </a:endParaRPr>
        </a:p>
      </dgm:t>
    </dgm:pt>
    <dgm:pt modelId="{D9B0E4F0-21AD-4647-B749-DFBF2BB31028}" type="parTrans" cxnId="{0E7979F5-0A1C-4CC9-A2D0-2881249DD67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9ABED870-7F3C-4BB9-992F-1DD7600BD3BD}" type="sibTrans" cxnId="{0E7979F5-0A1C-4CC9-A2D0-2881249DD67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F210A30A-F527-4323-AFC3-6295DB5DC68F}">
      <dgm:prSet phldrT="[Text]"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60%</a:t>
          </a:r>
          <a:endParaRPr lang="en-AU" sz="2800" dirty="0">
            <a:latin typeface="Larsseit Medium" pitchFamily="2" charset="0"/>
          </a:endParaRPr>
        </a:p>
      </dgm:t>
    </dgm:pt>
    <dgm:pt modelId="{C594C020-4EF1-45F9-9452-088BDFBE06B8}" type="parTrans" cxnId="{35FD32FC-A228-412A-BDB3-32C1A50602C2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DCF1C065-01F5-4747-8707-6C57974C0B7C}" type="sibTrans" cxnId="{35FD32FC-A228-412A-BDB3-32C1A50602C2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60BF491C-7F9D-481C-86EE-202C3F15371B}">
      <dgm:prSet phldrT="[Text]"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4</a:t>
          </a:r>
          <a:endParaRPr lang="en-AU" sz="2800" dirty="0">
            <a:latin typeface="Larsseit Medium" pitchFamily="2" charset="0"/>
          </a:endParaRPr>
        </a:p>
      </dgm:t>
    </dgm:pt>
    <dgm:pt modelId="{3208A90F-B145-4334-B7FA-754EDF2813B1}" type="parTrans" cxnId="{45BEE778-9461-4D54-B4C3-BB90F8BF271A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887A0BB3-77A3-4A48-BD0D-378B663A5ED3}" type="sibTrans" cxnId="{45BEE778-9461-4D54-B4C3-BB90F8BF271A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F62D0F40-D44E-4A64-8E6C-E2C794A8EC6C}">
      <dgm:prSet phldrT="[Text]"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Health</a:t>
          </a:r>
          <a:endParaRPr lang="en-AU" sz="1600" dirty="0">
            <a:latin typeface="Larsseit Medium" pitchFamily="2" charset="0"/>
          </a:endParaRPr>
        </a:p>
      </dgm:t>
    </dgm:pt>
    <dgm:pt modelId="{9954FD19-2C08-491B-A39E-F6F7A478AACB}" type="parTrans" cxnId="{BA65036E-043A-4944-BD9B-FDA6473E13D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278F6DDA-875E-4D31-A18F-742884488286}" type="sibTrans" cxnId="{BA65036E-043A-4944-BD9B-FDA6473E13D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9F074FCB-29EE-4179-84FF-DC3BBDC3C8ED}">
      <dgm:prSet phldrT="[Text]"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63%</a:t>
          </a:r>
          <a:endParaRPr lang="en-AU" sz="2800" dirty="0">
            <a:latin typeface="Larsseit Medium" pitchFamily="2" charset="0"/>
          </a:endParaRPr>
        </a:p>
      </dgm:t>
    </dgm:pt>
    <dgm:pt modelId="{CB19388F-BA65-466A-A619-19A6885ED4A9}" type="parTrans" cxnId="{7C0962E8-B3CA-4C1C-A778-18F209EB09E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DCEAFD93-830E-4E2D-9FFB-0DD902E38C7F}" type="sibTrans" cxnId="{7C0962E8-B3CA-4C1C-A778-18F209EB09E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4C243E8B-A7C1-466F-8D8B-43434F8E3477}">
      <dgm:prSet phldrT="[Text]"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5</a:t>
          </a:r>
          <a:endParaRPr lang="en-AU" sz="2800" dirty="0">
            <a:latin typeface="Larsseit Medium" pitchFamily="2" charset="0"/>
          </a:endParaRPr>
        </a:p>
      </dgm:t>
    </dgm:pt>
    <dgm:pt modelId="{7F939A6A-5D34-4893-B09D-B56F75C58F5F}" type="parTrans" cxnId="{CDC0D792-8288-45CF-9567-DBAF25D4C3A6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E60A07EA-49E7-4187-B308-5C3251F4D5F4}" type="sibTrans" cxnId="{CDC0D792-8288-45CF-9567-DBAF25D4C3A6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2F001EF7-740C-4E29-9FFC-CEE7890B6E53}">
      <dgm:prSet phldrT="[Text]"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Education</a:t>
          </a:r>
          <a:endParaRPr lang="en-AU" sz="1600" dirty="0">
            <a:latin typeface="Larsseit Medium" pitchFamily="2" charset="0"/>
          </a:endParaRPr>
        </a:p>
      </dgm:t>
    </dgm:pt>
    <dgm:pt modelId="{C7487206-5026-4933-B993-748EE6C17998}" type="parTrans" cxnId="{13924138-1B95-4C6F-B791-6508586CF590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BFAD385D-799A-4C6F-91D6-F24AF75BD99B}" type="sibTrans" cxnId="{13924138-1B95-4C6F-B791-6508586CF590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F38E86C0-1B8C-422D-81B7-60C84996BAE2}">
      <dgm:prSet phldrT="[Text]"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56%</a:t>
          </a:r>
          <a:endParaRPr lang="en-AU" sz="2800" dirty="0">
            <a:latin typeface="Larsseit Medium" pitchFamily="2" charset="0"/>
          </a:endParaRPr>
        </a:p>
      </dgm:t>
    </dgm:pt>
    <dgm:pt modelId="{7E6F2CF8-138E-4C9F-8197-8A8D3E6E6D42}" type="parTrans" cxnId="{820CC2DE-1C80-43CD-82AF-500B932A870F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7F476279-C2AC-4285-AFEE-82114D25F481}" type="sibTrans" cxnId="{820CC2DE-1C80-43CD-82AF-500B932A870F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38F7D9B0-7828-45EA-93B7-1CF5011E34F5}">
      <dgm:prSet phldrT="[Text]"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5</a:t>
          </a:r>
          <a:endParaRPr lang="en-AU" sz="2800" dirty="0">
            <a:latin typeface="Larsseit Medium" pitchFamily="2" charset="0"/>
          </a:endParaRPr>
        </a:p>
      </dgm:t>
    </dgm:pt>
    <dgm:pt modelId="{F2067EB7-58EA-4CFE-B39B-77FFE3046C96}" type="parTrans" cxnId="{88048828-A394-47D3-AE0B-323BABA0D094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44B56A29-C1FC-43C6-A932-978A720B5694}" type="sibTrans" cxnId="{88048828-A394-47D3-AE0B-323BABA0D094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9AA5D1ED-3088-4999-A805-B524406CB757}">
      <dgm:prSet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Safety</a:t>
          </a:r>
          <a:endParaRPr lang="en-AU" sz="1600" dirty="0">
            <a:latin typeface="Larsseit Medium" pitchFamily="2" charset="0"/>
          </a:endParaRPr>
        </a:p>
      </dgm:t>
    </dgm:pt>
    <dgm:pt modelId="{56BAEF1B-5392-48D9-A72E-9C60B5D5564D}" type="parTrans" cxnId="{EE9DB0F4-1538-4DB2-8987-A0B3032913A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2CE4F473-76DA-497F-9534-2C94FED15AE1}" type="sibTrans" cxnId="{EE9DB0F4-1538-4DB2-8987-A0B3032913A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C79796E1-0CA7-4D8C-8EB3-C72872B5A75A}">
      <dgm:prSet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Home</a:t>
          </a:r>
        </a:p>
      </dgm:t>
    </dgm:pt>
    <dgm:pt modelId="{75EBA9DB-1329-429D-91FD-23AE5E0EF1B9}" type="parTrans" cxnId="{F9273559-8000-41ED-9011-078056AA16B1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C94234FE-E79B-4D8C-AC0B-5C2070E68DF8}" type="sibTrans" cxnId="{F9273559-8000-41ED-9011-078056AA16B1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3AF05A6C-8E0C-4DD3-B99E-6B2227F863CE}">
      <dgm:prSet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Community</a:t>
          </a:r>
          <a:endParaRPr lang="en-AU" sz="1600" dirty="0">
            <a:latin typeface="Larsseit Medium" pitchFamily="2" charset="0"/>
          </a:endParaRPr>
        </a:p>
      </dgm:t>
    </dgm:pt>
    <dgm:pt modelId="{C194534C-5833-4A5D-89FB-A14EE3AFB847}" type="parTrans" cxnId="{C925376E-A6D3-41BD-9833-9C17D8A3439E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E6F526BD-B9DC-474F-A73A-60C5AA73596E}" type="sibTrans" cxnId="{C925376E-A6D3-41BD-9833-9C17D8A3439E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28600799-58E9-4A71-8A28-8E73AF3CF140}">
      <dgm:prSet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69%</a:t>
          </a:r>
          <a:endParaRPr lang="en-AU" sz="2800" dirty="0">
            <a:latin typeface="Larsseit Medium" pitchFamily="2" charset="0"/>
          </a:endParaRPr>
        </a:p>
      </dgm:t>
    </dgm:pt>
    <dgm:pt modelId="{FA548048-2734-487B-8CF6-F515BDA03565}" type="parTrans" cxnId="{51AAD2E7-767B-46DC-B5D8-187193AF536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72D7292C-3DA1-49FD-801B-CB46A5AF53F4}" type="sibTrans" cxnId="{51AAD2E7-767B-46DC-B5D8-187193AF5363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835BA42E-B43D-4B53-A832-771977552895}">
      <dgm:prSet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dirty="0">
            <a:latin typeface="Larsseit Medium" pitchFamily="2" charset="0"/>
          </a:endParaRPr>
        </a:p>
      </dgm:t>
    </dgm:pt>
    <dgm:pt modelId="{15B88BC3-93D5-4B2A-8A44-5F0AD26B6C23}" type="parTrans" cxnId="{3BFF6D7D-4489-470F-BA61-808E71E74F09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81B335AE-D27E-416F-9E75-7A630E680690}" type="sibTrans" cxnId="{3BFF6D7D-4489-470F-BA61-808E71E74F09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44AB240C-C0EF-41C5-B42E-900164E96213}">
      <dgm:prSet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80%</a:t>
          </a:r>
          <a:endParaRPr lang="en-AU" sz="2800" dirty="0">
            <a:latin typeface="Larsseit Medium" pitchFamily="2" charset="0"/>
          </a:endParaRPr>
        </a:p>
      </dgm:t>
    </dgm:pt>
    <dgm:pt modelId="{4090FFC5-B417-4B4B-845B-D333B6C8B174}" type="parTrans" cxnId="{98CD1798-B511-49F4-BE2B-5F6DBA4302FD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38CDF2B3-27D7-4436-ACC1-56340ABB6578}" type="sibTrans" cxnId="{98CD1798-B511-49F4-BE2B-5F6DBA4302FD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21D1E71D-AE7B-4D36-8B6A-80B8FCFF9484}">
      <dgm:prSet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dirty="0">
            <a:latin typeface="Larsseit Medium" pitchFamily="2" charset="0"/>
          </a:endParaRPr>
        </a:p>
      </dgm:t>
    </dgm:pt>
    <dgm:pt modelId="{8A293DE8-AB49-443A-B7BA-65A5307C52ED}" type="parTrans" cxnId="{A48FEA40-7BE5-4584-9C13-92977FDBB08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A6A12CC0-B36E-4BFF-BC13-7CACF418E5C9}" type="sibTrans" cxnId="{A48FEA40-7BE5-4584-9C13-92977FDBB087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F8BF722D-9F52-4DA6-9F4A-84E787FD722D}">
      <dgm:prSet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63%</a:t>
          </a:r>
          <a:endParaRPr lang="en-AU" sz="2800" dirty="0">
            <a:latin typeface="Larsseit Medium" pitchFamily="2" charset="0"/>
          </a:endParaRPr>
        </a:p>
      </dgm:t>
    </dgm:pt>
    <dgm:pt modelId="{3D869EDC-7ADD-4C92-936D-0EA921A59BD1}" type="parTrans" cxnId="{A52858F6-5D95-447E-A7BA-71C2CE585CDF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0850CE73-578C-4162-9D9B-58D6DF94A953}" type="sibTrans" cxnId="{A52858F6-5D95-447E-A7BA-71C2CE585CDF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EB62F1FA-8E88-49A2-BBDD-BA534B1CA274}">
      <dgm:prSet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2</a:t>
          </a:r>
          <a:endParaRPr lang="en-AU" sz="2800" dirty="0">
            <a:latin typeface="Larsseit Medium" pitchFamily="2" charset="0"/>
          </a:endParaRPr>
        </a:p>
      </dgm:t>
    </dgm:pt>
    <dgm:pt modelId="{8E929ACA-06FA-4D3A-B499-DC72F1C8E3D3}" type="parTrans" cxnId="{68A845CC-D792-47D9-8CCE-0C3464CBC2AC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A107C656-5C99-4889-8EEE-BF0AA3DEE9A9}" type="sibTrans" cxnId="{68A845CC-D792-47D9-8CCE-0C3464CBC2AC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E49C0A43-E4B6-486C-8540-47C2F04CA186}">
      <dgm:prSet custT="1"/>
      <dgm:spPr/>
      <dgm:t>
        <a:bodyPr/>
        <a:lstStyle/>
        <a:p>
          <a:r>
            <a:rPr lang="en-US" sz="1600" dirty="0">
              <a:latin typeface="Larsseit Medium" pitchFamily="2" charset="0"/>
            </a:rPr>
            <a:t>Empowerment</a:t>
          </a:r>
          <a:endParaRPr lang="en-AU" sz="1600" dirty="0">
            <a:latin typeface="Larsseit Medium" pitchFamily="2" charset="0"/>
          </a:endParaRPr>
        </a:p>
      </dgm:t>
    </dgm:pt>
    <dgm:pt modelId="{A289B5CE-9D8A-4D0D-9C56-E51312EC060C}" type="parTrans" cxnId="{EAB6B811-D85F-404C-AEF7-7B648307B120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01E544FA-EAC3-4773-A705-E19A0FE89A60}" type="sibTrans" cxnId="{EAB6B811-D85F-404C-AEF7-7B648307B120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DBD89DF0-A766-4712-9673-FC699CFFE32F}">
      <dgm:prSet custT="1"/>
      <dgm:spPr/>
      <dgm:t>
        <a:bodyPr/>
        <a:lstStyle/>
        <a:p>
          <a:pPr algn="l"/>
          <a:r>
            <a:rPr lang="en-US" sz="2800" dirty="0">
              <a:latin typeface="Larsseit Medium" pitchFamily="2" charset="0"/>
            </a:rPr>
            <a:t>71%</a:t>
          </a:r>
          <a:endParaRPr lang="en-AU" sz="2800" dirty="0">
            <a:latin typeface="Larsseit Medium" pitchFamily="2" charset="0"/>
          </a:endParaRPr>
        </a:p>
      </dgm:t>
    </dgm:pt>
    <dgm:pt modelId="{92B3017E-5FB8-4515-9231-D1C476483E01}" type="parTrans" cxnId="{522835A8-7476-4A66-ACD3-1497E1498BA4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A6423A30-94F2-464A-B31F-B48356AE8DDF}" type="sibTrans" cxnId="{522835A8-7476-4A66-ACD3-1497E1498BA4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F8C0258F-64F8-4752-B799-DF61BD49F54F}">
      <dgm:prSet custT="1"/>
      <dgm:spPr/>
      <dgm:t>
        <a:bodyPr/>
        <a:lstStyle/>
        <a:p>
          <a:pPr algn="l"/>
          <a:r>
            <a:rPr lang="en-AU" sz="28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dirty="0">
            <a:latin typeface="Larsseit Medium" pitchFamily="2" charset="0"/>
          </a:endParaRPr>
        </a:p>
      </dgm:t>
    </dgm:pt>
    <dgm:pt modelId="{67A19186-8C4E-4EE5-A759-DF9DF9C24415}" type="parTrans" cxnId="{1D04BBC0-3840-468A-8BE4-2A6CEC16CD75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34E81671-29A4-4034-97E4-93EC9A8B2D2A}" type="sibTrans" cxnId="{1D04BBC0-3840-468A-8BE4-2A6CEC16CD75}">
      <dgm:prSet/>
      <dgm:spPr/>
      <dgm:t>
        <a:bodyPr/>
        <a:lstStyle/>
        <a:p>
          <a:endParaRPr lang="en-AU">
            <a:latin typeface="Larsseit Medium" pitchFamily="2" charset="0"/>
          </a:endParaRPr>
        </a:p>
      </dgm:t>
    </dgm:pt>
    <dgm:pt modelId="{E468ECEE-6C05-4DE8-9F12-6ABB3640B31C}" type="pres">
      <dgm:prSet presAssocID="{68250DC6-B992-443F-AC73-58A573B7459A}" presName="diagram" presStyleCnt="0">
        <dgm:presLayoutVars>
          <dgm:dir/>
          <dgm:animLvl val="lvl"/>
          <dgm:resizeHandles val="exact"/>
        </dgm:presLayoutVars>
      </dgm:prSet>
      <dgm:spPr/>
    </dgm:pt>
    <dgm:pt modelId="{4033DEA3-7BA2-498B-A9EC-6759CE4EAC71}" type="pres">
      <dgm:prSet presAssocID="{946FBF78-7E55-4B3C-BFE0-A85CE9F9FCAD}" presName="compNode" presStyleCnt="0"/>
      <dgm:spPr/>
    </dgm:pt>
    <dgm:pt modelId="{09979BBD-CC24-46BA-A3C4-B934A1BB5ED8}" type="pres">
      <dgm:prSet presAssocID="{946FBF78-7E55-4B3C-BFE0-A85CE9F9FCAD}" presName="childRect" presStyleLbl="bgAcc1" presStyleIdx="0" presStyleCnt="7" custScaleX="110000" custScaleY="110000">
        <dgm:presLayoutVars>
          <dgm:bulletEnabled val="1"/>
        </dgm:presLayoutVars>
      </dgm:prSet>
      <dgm:spPr/>
    </dgm:pt>
    <dgm:pt modelId="{7BCED9E1-E1DE-4590-8AE6-5CA26C6BB161}" type="pres">
      <dgm:prSet presAssocID="{946FBF78-7E55-4B3C-BFE0-A85CE9F9FCA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575D865-BE1E-43B3-9F2C-FAD77DF07812}" type="pres">
      <dgm:prSet presAssocID="{946FBF78-7E55-4B3C-BFE0-A85CE9F9FCAD}" presName="parentRect" presStyleLbl="alignNode1" presStyleIdx="0" presStyleCnt="7" custScaleX="121000" custScaleY="121000"/>
      <dgm:spPr/>
    </dgm:pt>
    <dgm:pt modelId="{940612CC-8B5B-4A4F-9845-1DEA99CFF023}" type="pres">
      <dgm:prSet presAssocID="{946FBF78-7E55-4B3C-BFE0-A85CE9F9FCAD}" presName="adorn" presStyleLbl="fgAccFollow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C1B5970D-7631-44E2-90B3-12BA485E9EFB}" type="pres">
      <dgm:prSet presAssocID="{9ABED870-7F3C-4BB9-992F-1DD7600BD3BD}" presName="sibTrans" presStyleLbl="sibTrans2D1" presStyleIdx="0" presStyleCnt="0"/>
      <dgm:spPr/>
    </dgm:pt>
    <dgm:pt modelId="{E7CCAD4E-E3B5-45A6-A9EA-34A961CF2C6E}" type="pres">
      <dgm:prSet presAssocID="{F62D0F40-D44E-4A64-8E6C-E2C794A8EC6C}" presName="compNode" presStyleCnt="0"/>
      <dgm:spPr/>
    </dgm:pt>
    <dgm:pt modelId="{851C0B77-4CE8-401C-A9C4-9AE1FAC972B8}" type="pres">
      <dgm:prSet presAssocID="{F62D0F40-D44E-4A64-8E6C-E2C794A8EC6C}" presName="childRect" presStyleLbl="bgAcc1" presStyleIdx="1" presStyleCnt="7" custScaleX="110000" custScaleY="110000">
        <dgm:presLayoutVars>
          <dgm:bulletEnabled val="1"/>
        </dgm:presLayoutVars>
      </dgm:prSet>
      <dgm:spPr/>
    </dgm:pt>
    <dgm:pt modelId="{7C9CE772-8DC4-4F44-9820-746B56387B63}" type="pres">
      <dgm:prSet presAssocID="{F62D0F40-D44E-4A64-8E6C-E2C794A8EC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F58384-D3D4-4B37-BFB0-93834EB05A3F}" type="pres">
      <dgm:prSet presAssocID="{F62D0F40-D44E-4A64-8E6C-E2C794A8EC6C}" presName="parentRect" presStyleLbl="alignNode1" presStyleIdx="1" presStyleCnt="7" custScaleX="121000" custScaleY="121000"/>
      <dgm:spPr/>
    </dgm:pt>
    <dgm:pt modelId="{7D2DBE86-32E0-4DCC-BBC4-0742C0E35CCC}" type="pres">
      <dgm:prSet presAssocID="{F62D0F40-D44E-4A64-8E6C-E2C794A8EC6C}" presName="adorn" presStyleLbl="fgAccFollow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outline"/>
        </a:ext>
      </dgm:extLst>
    </dgm:pt>
    <dgm:pt modelId="{856C90F8-92CA-4F37-8683-C0E6BF800962}" type="pres">
      <dgm:prSet presAssocID="{278F6DDA-875E-4D31-A18F-742884488286}" presName="sibTrans" presStyleLbl="sibTrans2D1" presStyleIdx="0" presStyleCnt="0"/>
      <dgm:spPr/>
    </dgm:pt>
    <dgm:pt modelId="{048BEB01-C041-4707-BA59-361C7460B126}" type="pres">
      <dgm:prSet presAssocID="{2F001EF7-740C-4E29-9FFC-CEE7890B6E53}" presName="compNode" presStyleCnt="0"/>
      <dgm:spPr/>
    </dgm:pt>
    <dgm:pt modelId="{388F6F23-3B85-485C-8126-8366B8A543DA}" type="pres">
      <dgm:prSet presAssocID="{2F001EF7-740C-4E29-9FFC-CEE7890B6E53}" presName="childRect" presStyleLbl="bgAcc1" presStyleIdx="2" presStyleCnt="7" custScaleX="110000" custScaleY="110000">
        <dgm:presLayoutVars>
          <dgm:bulletEnabled val="1"/>
        </dgm:presLayoutVars>
      </dgm:prSet>
      <dgm:spPr/>
    </dgm:pt>
    <dgm:pt modelId="{74E45CA0-DC09-46AA-999E-994289D0D352}" type="pres">
      <dgm:prSet presAssocID="{2F001EF7-740C-4E29-9FFC-CEE7890B6E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4C8C05-E6F8-4B29-B461-EEFF34810BAB}" type="pres">
      <dgm:prSet presAssocID="{2F001EF7-740C-4E29-9FFC-CEE7890B6E53}" presName="parentRect" presStyleLbl="alignNode1" presStyleIdx="2" presStyleCnt="7" custScaleX="121000" custScaleY="121000"/>
      <dgm:spPr/>
    </dgm:pt>
    <dgm:pt modelId="{A6707836-1134-41E2-B8A2-6C38964D5841}" type="pres">
      <dgm:prSet presAssocID="{2F001EF7-740C-4E29-9FFC-CEE7890B6E53}" presName="adorn" presStyleLbl="fgAccFollow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outline"/>
        </a:ext>
      </dgm:extLst>
    </dgm:pt>
    <dgm:pt modelId="{4DFF7262-3F56-495F-8B7D-A1E776FBB467}" type="pres">
      <dgm:prSet presAssocID="{BFAD385D-799A-4C6F-91D6-F24AF75BD99B}" presName="sibTrans" presStyleLbl="sibTrans2D1" presStyleIdx="0" presStyleCnt="0"/>
      <dgm:spPr/>
    </dgm:pt>
    <dgm:pt modelId="{B174F733-1E94-4960-BC6A-3C911A71067E}" type="pres">
      <dgm:prSet presAssocID="{9AA5D1ED-3088-4999-A805-B524406CB757}" presName="compNode" presStyleCnt="0"/>
      <dgm:spPr/>
    </dgm:pt>
    <dgm:pt modelId="{D28BC610-15D8-418C-8A4C-669B70251BC8}" type="pres">
      <dgm:prSet presAssocID="{9AA5D1ED-3088-4999-A805-B524406CB757}" presName="childRect" presStyleLbl="bgAcc1" presStyleIdx="3" presStyleCnt="7" custScaleX="110000" custScaleY="110000">
        <dgm:presLayoutVars>
          <dgm:bulletEnabled val="1"/>
        </dgm:presLayoutVars>
      </dgm:prSet>
      <dgm:spPr/>
    </dgm:pt>
    <dgm:pt modelId="{7238D885-5963-4F45-A853-04AD754CA103}" type="pres">
      <dgm:prSet presAssocID="{9AA5D1ED-3088-4999-A805-B524406CB7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9CE5F0D-C06B-4E25-8A75-45826A7FEEA7}" type="pres">
      <dgm:prSet presAssocID="{9AA5D1ED-3088-4999-A805-B524406CB757}" presName="parentRect" presStyleLbl="alignNode1" presStyleIdx="3" presStyleCnt="7" custScaleX="121000" custScaleY="121000"/>
      <dgm:spPr/>
    </dgm:pt>
    <dgm:pt modelId="{01BFC6D6-69A3-4E0E-94B3-8504328BDE2F}" type="pres">
      <dgm:prSet presAssocID="{9AA5D1ED-3088-4999-A805-B524406CB757}" presName="adorn" presStyleLbl="fgAccFollow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 outline"/>
        </a:ext>
      </dgm:extLst>
    </dgm:pt>
    <dgm:pt modelId="{FE8941AF-C039-4D40-9B5D-0276FAE11155}" type="pres">
      <dgm:prSet presAssocID="{2CE4F473-76DA-497F-9534-2C94FED15AE1}" presName="sibTrans" presStyleLbl="sibTrans2D1" presStyleIdx="0" presStyleCnt="0"/>
      <dgm:spPr/>
    </dgm:pt>
    <dgm:pt modelId="{83E7AB2D-A19F-45AD-91F0-54E195FF4844}" type="pres">
      <dgm:prSet presAssocID="{C79796E1-0CA7-4D8C-8EB3-C72872B5A75A}" presName="compNode" presStyleCnt="0"/>
      <dgm:spPr/>
    </dgm:pt>
    <dgm:pt modelId="{445DB293-A761-492D-BA68-74E28C3D2A8E}" type="pres">
      <dgm:prSet presAssocID="{C79796E1-0CA7-4D8C-8EB3-C72872B5A75A}" presName="childRect" presStyleLbl="bgAcc1" presStyleIdx="4" presStyleCnt="7" custScaleX="110000" custScaleY="110000">
        <dgm:presLayoutVars>
          <dgm:bulletEnabled val="1"/>
        </dgm:presLayoutVars>
      </dgm:prSet>
      <dgm:spPr/>
    </dgm:pt>
    <dgm:pt modelId="{FF498967-7D9E-4F18-B5E9-D9C381C80887}" type="pres">
      <dgm:prSet presAssocID="{C79796E1-0CA7-4D8C-8EB3-C72872B5A7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7AF421E-EF9B-4192-9AD3-E2EED98C9B78}" type="pres">
      <dgm:prSet presAssocID="{C79796E1-0CA7-4D8C-8EB3-C72872B5A75A}" presName="parentRect" presStyleLbl="alignNode1" presStyleIdx="4" presStyleCnt="7" custScaleX="121000" custScaleY="121000"/>
      <dgm:spPr/>
    </dgm:pt>
    <dgm:pt modelId="{AB441A79-8E13-48F9-A66A-CD4D2C773A1F}" type="pres">
      <dgm:prSet presAssocID="{C79796E1-0CA7-4D8C-8EB3-C72872B5A75A}" presName="adorn" presStyleLbl="fgAccFollow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 outline"/>
        </a:ext>
      </dgm:extLst>
    </dgm:pt>
    <dgm:pt modelId="{64E50598-5466-4FD9-AF1B-2C340AAF0F41}" type="pres">
      <dgm:prSet presAssocID="{C94234FE-E79B-4D8C-AC0B-5C2070E68DF8}" presName="sibTrans" presStyleLbl="sibTrans2D1" presStyleIdx="0" presStyleCnt="0"/>
      <dgm:spPr/>
    </dgm:pt>
    <dgm:pt modelId="{1006ED63-D805-4837-88F4-52144BFCEBA8}" type="pres">
      <dgm:prSet presAssocID="{3AF05A6C-8E0C-4DD3-B99E-6B2227F863CE}" presName="compNode" presStyleCnt="0"/>
      <dgm:spPr/>
    </dgm:pt>
    <dgm:pt modelId="{3305FCBA-AC2A-45C0-8FDB-BA9CC68D6609}" type="pres">
      <dgm:prSet presAssocID="{3AF05A6C-8E0C-4DD3-B99E-6B2227F863CE}" presName="childRect" presStyleLbl="bgAcc1" presStyleIdx="5" presStyleCnt="7" custScaleX="110000" custScaleY="110000">
        <dgm:presLayoutVars>
          <dgm:bulletEnabled val="1"/>
        </dgm:presLayoutVars>
      </dgm:prSet>
      <dgm:spPr/>
    </dgm:pt>
    <dgm:pt modelId="{8938C651-A1A2-4C5B-9A30-6165C5590D88}" type="pres">
      <dgm:prSet presAssocID="{3AF05A6C-8E0C-4DD3-B99E-6B2227F863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894D38A-4DEE-4E26-9BF9-1AD5FC6C04BD}" type="pres">
      <dgm:prSet presAssocID="{3AF05A6C-8E0C-4DD3-B99E-6B2227F863CE}" presName="parentRect" presStyleLbl="alignNode1" presStyleIdx="5" presStyleCnt="7" custScaleX="121000" custScaleY="121000"/>
      <dgm:spPr/>
    </dgm:pt>
    <dgm:pt modelId="{931A1DF5-2D43-4A1B-A057-AEB2D62CDC8D}" type="pres">
      <dgm:prSet presAssocID="{3AF05A6C-8E0C-4DD3-B99E-6B2227F863CE}" presName="adorn" presStyleLbl="fgAccFollow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B069100D-F95B-4102-AEE8-7CEC054A616D}" type="pres">
      <dgm:prSet presAssocID="{E6F526BD-B9DC-474F-A73A-60C5AA73596E}" presName="sibTrans" presStyleLbl="sibTrans2D1" presStyleIdx="0" presStyleCnt="0"/>
      <dgm:spPr/>
    </dgm:pt>
    <dgm:pt modelId="{4F9B79D8-1681-4118-977D-B5F61517D0D2}" type="pres">
      <dgm:prSet presAssocID="{E49C0A43-E4B6-486C-8540-47C2F04CA186}" presName="compNode" presStyleCnt="0"/>
      <dgm:spPr/>
    </dgm:pt>
    <dgm:pt modelId="{9C494DE1-956C-488A-8338-73516D1989D2}" type="pres">
      <dgm:prSet presAssocID="{E49C0A43-E4B6-486C-8540-47C2F04CA186}" presName="childRect" presStyleLbl="bgAcc1" presStyleIdx="6" presStyleCnt="7" custScaleX="110000" custScaleY="110000">
        <dgm:presLayoutVars>
          <dgm:bulletEnabled val="1"/>
        </dgm:presLayoutVars>
      </dgm:prSet>
      <dgm:spPr/>
    </dgm:pt>
    <dgm:pt modelId="{A15432DD-50FB-48FA-B9E1-D95188D9D8E3}" type="pres">
      <dgm:prSet presAssocID="{E49C0A43-E4B6-486C-8540-47C2F04CA1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532DDD8-5972-4A07-8640-B28066065B1D}" type="pres">
      <dgm:prSet presAssocID="{E49C0A43-E4B6-486C-8540-47C2F04CA186}" presName="parentRect" presStyleLbl="alignNode1" presStyleIdx="6" presStyleCnt="7" custScaleX="121000" custScaleY="121000"/>
      <dgm:spPr/>
    </dgm:pt>
    <dgm:pt modelId="{FC274273-17FA-432D-A7CF-F8C69866D051}" type="pres">
      <dgm:prSet presAssocID="{E49C0A43-E4B6-486C-8540-47C2F04CA186}" presName="adorn" presStyleLbl="fgAccFollow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enched Fist outline"/>
        </a:ext>
      </dgm:extLst>
    </dgm:pt>
  </dgm:ptLst>
  <dgm:cxnLst>
    <dgm:cxn modelId="{C4DF6508-D4FB-4511-9B49-0B41D3BCD687}" type="presOf" srcId="{21D1E71D-AE7B-4D36-8B6A-80B8FCFF9484}" destId="{D28BC610-15D8-418C-8A4C-669B70251BC8}" srcOrd="0" destOrd="1" presId="urn:microsoft.com/office/officeart/2005/8/layout/bList2"/>
    <dgm:cxn modelId="{9EA20609-9BF6-4EAE-82CA-0EBD06375F6B}" type="presOf" srcId="{28600799-58E9-4A71-8A28-8E73AF3CF140}" destId="{445DB293-A761-492D-BA68-74E28C3D2A8E}" srcOrd="0" destOrd="0" presId="urn:microsoft.com/office/officeart/2005/8/layout/bList2"/>
    <dgm:cxn modelId="{C603630A-6570-4CD2-BDD2-30C9CD51D105}" type="presOf" srcId="{C79796E1-0CA7-4D8C-8EB3-C72872B5A75A}" destId="{17AF421E-EF9B-4192-9AD3-E2EED98C9B78}" srcOrd="1" destOrd="0" presId="urn:microsoft.com/office/officeart/2005/8/layout/bList2"/>
    <dgm:cxn modelId="{200A8D0E-9D88-493C-9E39-31F7549A461B}" type="presOf" srcId="{C94234FE-E79B-4D8C-AC0B-5C2070E68DF8}" destId="{64E50598-5466-4FD9-AF1B-2C340AAF0F41}" srcOrd="0" destOrd="0" presId="urn:microsoft.com/office/officeart/2005/8/layout/bList2"/>
    <dgm:cxn modelId="{EAB6B811-D85F-404C-AEF7-7B648307B120}" srcId="{68250DC6-B992-443F-AC73-58A573B7459A}" destId="{E49C0A43-E4B6-486C-8540-47C2F04CA186}" srcOrd="6" destOrd="0" parTransId="{A289B5CE-9D8A-4D0D-9C56-E51312EC060C}" sibTransId="{01E544FA-EAC3-4773-A705-E19A0FE89A60}"/>
    <dgm:cxn modelId="{B66BB215-6850-4946-8009-4B2604D2725F}" type="presOf" srcId="{F8BF722D-9F52-4DA6-9F4A-84E787FD722D}" destId="{3305FCBA-AC2A-45C0-8FDB-BA9CC68D6609}" srcOrd="0" destOrd="0" presId="urn:microsoft.com/office/officeart/2005/8/layout/bList2"/>
    <dgm:cxn modelId="{88048828-A394-47D3-AE0B-323BABA0D094}" srcId="{2F001EF7-740C-4E29-9FFC-CEE7890B6E53}" destId="{38F7D9B0-7828-45EA-93B7-1CF5011E34F5}" srcOrd="1" destOrd="0" parTransId="{F2067EB7-58EA-4CFE-B39B-77FFE3046C96}" sibTransId="{44B56A29-C1FC-43C6-A932-978A720B5694}"/>
    <dgm:cxn modelId="{2680342A-589C-4889-8062-279888D72804}" type="presOf" srcId="{C79796E1-0CA7-4D8C-8EB3-C72872B5A75A}" destId="{FF498967-7D9E-4F18-B5E9-D9C381C80887}" srcOrd="0" destOrd="0" presId="urn:microsoft.com/office/officeart/2005/8/layout/bList2"/>
    <dgm:cxn modelId="{43F2BC31-227B-46D4-B32C-2E3158C7AD9E}" type="presOf" srcId="{E49C0A43-E4B6-486C-8540-47C2F04CA186}" destId="{A15432DD-50FB-48FA-B9E1-D95188D9D8E3}" srcOrd="0" destOrd="0" presId="urn:microsoft.com/office/officeart/2005/8/layout/bList2"/>
    <dgm:cxn modelId="{13924138-1B95-4C6F-B791-6508586CF590}" srcId="{68250DC6-B992-443F-AC73-58A573B7459A}" destId="{2F001EF7-740C-4E29-9FFC-CEE7890B6E53}" srcOrd="2" destOrd="0" parTransId="{C7487206-5026-4933-B993-748EE6C17998}" sibTransId="{BFAD385D-799A-4C6F-91D6-F24AF75BD99B}"/>
    <dgm:cxn modelId="{113AC039-C6FD-48AC-9B41-8CC74D71B3B2}" type="presOf" srcId="{9ABED870-7F3C-4BB9-992F-1DD7600BD3BD}" destId="{C1B5970D-7631-44E2-90B3-12BA485E9EFB}" srcOrd="0" destOrd="0" presId="urn:microsoft.com/office/officeart/2005/8/layout/bList2"/>
    <dgm:cxn modelId="{68966A3D-7149-4DDD-870A-CD5645BE08B2}" type="presOf" srcId="{2F001EF7-740C-4E29-9FFC-CEE7890B6E53}" destId="{74E45CA0-DC09-46AA-999E-994289D0D352}" srcOrd="0" destOrd="0" presId="urn:microsoft.com/office/officeart/2005/8/layout/bList2"/>
    <dgm:cxn modelId="{A48FEA40-7BE5-4584-9C13-92977FDBB087}" srcId="{9AA5D1ED-3088-4999-A805-B524406CB757}" destId="{21D1E71D-AE7B-4D36-8B6A-80B8FCFF9484}" srcOrd="1" destOrd="0" parTransId="{8A293DE8-AB49-443A-B7BA-65A5307C52ED}" sibTransId="{A6A12CC0-B36E-4BFF-BC13-7CACF418E5C9}"/>
    <dgm:cxn modelId="{3C4FB541-600A-4273-A621-4EEC0E17418F}" type="presOf" srcId="{F8C0258F-64F8-4752-B799-DF61BD49F54F}" destId="{9C494DE1-956C-488A-8338-73516D1989D2}" srcOrd="0" destOrd="1" presId="urn:microsoft.com/office/officeart/2005/8/layout/bList2"/>
    <dgm:cxn modelId="{63B5EF63-5BF9-4B56-8000-611D429BA580}" type="presOf" srcId="{E49C0A43-E4B6-486C-8540-47C2F04CA186}" destId="{8532DDD8-5972-4A07-8640-B28066065B1D}" srcOrd="1" destOrd="0" presId="urn:microsoft.com/office/officeart/2005/8/layout/bList2"/>
    <dgm:cxn modelId="{D6FA8164-9C17-45D5-80B3-A147687AAB5A}" type="presOf" srcId="{DBD89DF0-A766-4712-9673-FC699CFFE32F}" destId="{9C494DE1-956C-488A-8338-73516D1989D2}" srcOrd="0" destOrd="0" presId="urn:microsoft.com/office/officeart/2005/8/layout/bList2"/>
    <dgm:cxn modelId="{83F26746-2EA6-43E8-9D01-FB0823DEEB1F}" type="presOf" srcId="{3AF05A6C-8E0C-4DD3-B99E-6B2227F863CE}" destId="{8938C651-A1A2-4C5B-9A30-6165C5590D88}" srcOrd="0" destOrd="0" presId="urn:microsoft.com/office/officeart/2005/8/layout/bList2"/>
    <dgm:cxn modelId="{ECBF7D6A-A7B2-44B5-BB15-A00B1B17A188}" type="presOf" srcId="{F62D0F40-D44E-4A64-8E6C-E2C794A8EC6C}" destId="{9EF58384-D3D4-4B37-BFB0-93834EB05A3F}" srcOrd="1" destOrd="0" presId="urn:microsoft.com/office/officeart/2005/8/layout/bList2"/>
    <dgm:cxn modelId="{BA65036E-043A-4944-BD9B-FDA6473E13D7}" srcId="{68250DC6-B992-443F-AC73-58A573B7459A}" destId="{F62D0F40-D44E-4A64-8E6C-E2C794A8EC6C}" srcOrd="1" destOrd="0" parTransId="{9954FD19-2C08-491B-A39E-F6F7A478AACB}" sibTransId="{278F6DDA-875E-4D31-A18F-742884488286}"/>
    <dgm:cxn modelId="{C925376E-A6D3-41BD-9833-9C17D8A3439E}" srcId="{68250DC6-B992-443F-AC73-58A573B7459A}" destId="{3AF05A6C-8E0C-4DD3-B99E-6B2227F863CE}" srcOrd="5" destOrd="0" parTransId="{C194534C-5833-4A5D-89FB-A14EE3AFB847}" sibTransId="{E6F526BD-B9DC-474F-A73A-60C5AA73596E}"/>
    <dgm:cxn modelId="{B0CCA575-20E7-47BE-A18F-FE3A2C6D9760}" type="presOf" srcId="{835BA42E-B43D-4B53-A832-771977552895}" destId="{445DB293-A761-492D-BA68-74E28C3D2A8E}" srcOrd="0" destOrd="1" presId="urn:microsoft.com/office/officeart/2005/8/layout/bList2"/>
    <dgm:cxn modelId="{5BC16558-9CDF-41DB-BC6B-1BEA2B8DACBE}" type="presOf" srcId="{38F7D9B0-7828-45EA-93B7-1CF5011E34F5}" destId="{388F6F23-3B85-485C-8126-8366B8A543DA}" srcOrd="0" destOrd="1" presId="urn:microsoft.com/office/officeart/2005/8/layout/bList2"/>
    <dgm:cxn modelId="{45BEE778-9461-4D54-B4C3-BB90F8BF271A}" srcId="{946FBF78-7E55-4B3C-BFE0-A85CE9F9FCAD}" destId="{60BF491C-7F9D-481C-86EE-202C3F15371B}" srcOrd="1" destOrd="0" parTransId="{3208A90F-B145-4334-B7FA-754EDF2813B1}" sibTransId="{887A0BB3-77A3-4A48-BD0D-378B663A5ED3}"/>
    <dgm:cxn modelId="{F9273559-8000-41ED-9011-078056AA16B1}" srcId="{68250DC6-B992-443F-AC73-58A573B7459A}" destId="{C79796E1-0CA7-4D8C-8EB3-C72872B5A75A}" srcOrd="4" destOrd="0" parTransId="{75EBA9DB-1329-429D-91FD-23AE5E0EF1B9}" sibTransId="{C94234FE-E79B-4D8C-AC0B-5C2070E68DF8}"/>
    <dgm:cxn modelId="{8CAB6E59-3B16-465D-9DC3-048DCC485644}" type="presOf" srcId="{946FBF78-7E55-4B3C-BFE0-A85CE9F9FCAD}" destId="{7BCED9E1-E1DE-4590-8AE6-5CA26C6BB161}" srcOrd="0" destOrd="0" presId="urn:microsoft.com/office/officeart/2005/8/layout/bList2"/>
    <dgm:cxn modelId="{E166EA7A-9A71-458C-A567-0138D08CB662}" type="presOf" srcId="{68250DC6-B992-443F-AC73-58A573B7459A}" destId="{E468ECEE-6C05-4DE8-9F12-6ABB3640B31C}" srcOrd="0" destOrd="0" presId="urn:microsoft.com/office/officeart/2005/8/layout/bList2"/>
    <dgm:cxn modelId="{3BFF6D7D-4489-470F-BA61-808E71E74F09}" srcId="{C79796E1-0CA7-4D8C-8EB3-C72872B5A75A}" destId="{835BA42E-B43D-4B53-A832-771977552895}" srcOrd="1" destOrd="0" parTransId="{15B88BC3-93D5-4B2A-8A44-5F0AD26B6C23}" sibTransId="{81B335AE-D27E-416F-9E75-7A630E680690}"/>
    <dgm:cxn modelId="{76EF017F-E755-4EDD-98DE-2B99054781A2}" type="presOf" srcId="{BFAD385D-799A-4C6F-91D6-F24AF75BD99B}" destId="{4DFF7262-3F56-495F-8B7D-A1E776FBB467}" srcOrd="0" destOrd="0" presId="urn:microsoft.com/office/officeart/2005/8/layout/bList2"/>
    <dgm:cxn modelId="{195E3188-D61B-461D-85E5-F23A0E01C24D}" type="presOf" srcId="{9AA5D1ED-3088-4999-A805-B524406CB757}" destId="{7238D885-5963-4F45-A853-04AD754CA103}" srcOrd="0" destOrd="0" presId="urn:microsoft.com/office/officeart/2005/8/layout/bList2"/>
    <dgm:cxn modelId="{95D2A78E-6506-4EA0-8296-F5BBE5159647}" type="presOf" srcId="{F62D0F40-D44E-4A64-8E6C-E2C794A8EC6C}" destId="{7C9CE772-8DC4-4F44-9820-746B56387B63}" srcOrd="0" destOrd="0" presId="urn:microsoft.com/office/officeart/2005/8/layout/bList2"/>
    <dgm:cxn modelId="{CDC0D792-8288-45CF-9567-DBAF25D4C3A6}" srcId="{F62D0F40-D44E-4A64-8E6C-E2C794A8EC6C}" destId="{4C243E8B-A7C1-466F-8D8B-43434F8E3477}" srcOrd="1" destOrd="0" parTransId="{7F939A6A-5D34-4893-B09D-B56F75C58F5F}" sibTransId="{E60A07EA-49E7-4187-B308-5C3251F4D5F4}"/>
    <dgm:cxn modelId="{9C1F8995-D9D5-43C1-ABC8-B5BEAC6128E7}" type="presOf" srcId="{9AA5D1ED-3088-4999-A805-B524406CB757}" destId="{39CE5F0D-C06B-4E25-8A75-45826A7FEEA7}" srcOrd="1" destOrd="0" presId="urn:microsoft.com/office/officeart/2005/8/layout/bList2"/>
    <dgm:cxn modelId="{00EF7596-C7C8-4AAD-B792-D6A74FC5A951}" type="presOf" srcId="{F38E86C0-1B8C-422D-81B7-60C84996BAE2}" destId="{388F6F23-3B85-485C-8126-8366B8A543DA}" srcOrd="0" destOrd="0" presId="urn:microsoft.com/office/officeart/2005/8/layout/bList2"/>
    <dgm:cxn modelId="{98CD1798-B511-49F4-BE2B-5F6DBA4302FD}" srcId="{9AA5D1ED-3088-4999-A805-B524406CB757}" destId="{44AB240C-C0EF-41C5-B42E-900164E96213}" srcOrd="0" destOrd="0" parTransId="{4090FFC5-B417-4B4B-845B-D333B6C8B174}" sibTransId="{38CDF2B3-27D7-4436-ACC1-56340ABB6578}"/>
    <dgm:cxn modelId="{C555519A-6E30-44EA-B323-F793B583AD4E}" type="presOf" srcId="{2F001EF7-740C-4E29-9FFC-CEE7890B6E53}" destId="{F84C8C05-E6F8-4B29-B461-EEFF34810BAB}" srcOrd="1" destOrd="0" presId="urn:microsoft.com/office/officeart/2005/8/layout/bList2"/>
    <dgm:cxn modelId="{79336F9B-9063-4774-AFFD-165484626609}" type="presOf" srcId="{E6F526BD-B9DC-474F-A73A-60C5AA73596E}" destId="{B069100D-F95B-4102-AEE8-7CEC054A616D}" srcOrd="0" destOrd="0" presId="urn:microsoft.com/office/officeart/2005/8/layout/bList2"/>
    <dgm:cxn modelId="{B92848A0-BCC0-4602-B69D-08641677DA1C}" type="presOf" srcId="{9F074FCB-29EE-4179-84FF-DC3BBDC3C8ED}" destId="{851C0B77-4CE8-401C-A9C4-9AE1FAC972B8}" srcOrd="0" destOrd="0" presId="urn:microsoft.com/office/officeart/2005/8/layout/bList2"/>
    <dgm:cxn modelId="{522835A8-7476-4A66-ACD3-1497E1498BA4}" srcId="{E49C0A43-E4B6-486C-8540-47C2F04CA186}" destId="{DBD89DF0-A766-4712-9673-FC699CFFE32F}" srcOrd="0" destOrd="0" parTransId="{92B3017E-5FB8-4515-9231-D1C476483E01}" sibTransId="{A6423A30-94F2-464A-B31F-B48356AE8DDF}"/>
    <dgm:cxn modelId="{C0283AA9-394F-4FCB-8CBE-34083CFE6E6D}" type="presOf" srcId="{3AF05A6C-8E0C-4DD3-B99E-6B2227F863CE}" destId="{4894D38A-4DEE-4E26-9BF9-1AD5FC6C04BD}" srcOrd="1" destOrd="0" presId="urn:microsoft.com/office/officeart/2005/8/layout/bList2"/>
    <dgm:cxn modelId="{8326B6BD-F248-4768-9C89-B079C566C6EA}" type="presOf" srcId="{946FBF78-7E55-4B3C-BFE0-A85CE9F9FCAD}" destId="{5575D865-BE1E-43B3-9F2C-FAD77DF07812}" srcOrd="1" destOrd="0" presId="urn:microsoft.com/office/officeart/2005/8/layout/bList2"/>
    <dgm:cxn modelId="{1D04BBC0-3840-468A-8BE4-2A6CEC16CD75}" srcId="{E49C0A43-E4B6-486C-8540-47C2F04CA186}" destId="{F8C0258F-64F8-4752-B799-DF61BD49F54F}" srcOrd="1" destOrd="0" parTransId="{67A19186-8C4E-4EE5-A759-DF9DF9C24415}" sibTransId="{34E81671-29A4-4034-97E4-93EC9A8B2D2A}"/>
    <dgm:cxn modelId="{1341EEC6-8880-4AB5-9ED2-0CDE943004E1}" type="presOf" srcId="{278F6DDA-875E-4D31-A18F-742884488286}" destId="{856C90F8-92CA-4F37-8683-C0E6BF800962}" srcOrd="0" destOrd="0" presId="urn:microsoft.com/office/officeart/2005/8/layout/bList2"/>
    <dgm:cxn modelId="{384E24C9-B9A8-4F92-BE51-FFD571816611}" type="presOf" srcId="{4C243E8B-A7C1-466F-8D8B-43434F8E3477}" destId="{851C0B77-4CE8-401C-A9C4-9AE1FAC972B8}" srcOrd="0" destOrd="1" presId="urn:microsoft.com/office/officeart/2005/8/layout/bList2"/>
    <dgm:cxn modelId="{68A845CC-D792-47D9-8CCE-0C3464CBC2AC}" srcId="{3AF05A6C-8E0C-4DD3-B99E-6B2227F863CE}" destId="{EB62F1FA-8E88-49A2-BBDD-BA534B1CA274}" srcOrd="1" destOrd="0" parTransId="{8E929ACA-06FA-4D3A-B499-DC72F1C8E3D3}" sibTransId="{A107C656-5C99-4889-8EEE-BF0AA3DEE9A9}"/>
    <dgm:cxn modelId="{C2A3A2CD-6E65-42B8-8196-560E7F6B72D1}" type="presOf" srcId="{60BF491C-7F9D-481C-86EE-202C3F15371B}" destId="{09979BBD-CC24-46BA-A3C4-B934A1BB5ED8}" srcOrd="0" destOrd="1" presId="urn:microsoft.com/office/officeart/2005/8/layout/bList2"/>
    <dgm:cxn modelId="{820CC2DE-1C80-43CD-82AF-500B932A870F}" srcId="{2F001EF7-740C-4E29-9FFC-CEE7890B6E53}" destId="{F38E86C0-1B8C-422D-81B7-60C84996BAE2}" srcOrd="0" destOrd="0" parTransId="{7E6F2CF8-138E-4C9F-8197-8A8D3E6E6D42}" sibTransId="{7F476279-C2AC-4285-AFEE-82114D25F481}"/>
    <dgm:cxn modelId="{51AAD2E7-767B-46DC-B5D8-187193AF5363}" srcId="{C79796E1-0CA7-4D8C-8EB3-C72872B5A75A}" destId="{28600799-58E9-4A71-8A28-8E73AF3CF140}" srcOrd="0" destOrd="0" parTransId="{FA548048-2734-487B-8CF6-F515BDA03565}" sibTransId="{72D7292C-3DA1-49FD-801B-CB46A5AF53F4}"/>
    <dgm:cxn modelId="{7C0962E8-B3CA-4C1C-A778-18F209EB09E7}" srcId="{F62D0F40-D44E-4A64-8E6C-E2C794A8EC6C}" destId="{9F074FCB-29EE-4179-84FF-DC3BBDC3C8ED}" srcOrd="0" destOrd="0" parTransId="{CB19388F-BA65-466A-A619-19A6885ED4A9}" sibTransId="{DCEAFD93-830E-4E2D-9FFB-0DD902E38C7F}"/>
    <dgm:cxn modelId="{8506C9E9-DB2F-4501-B3D6-9679C6A0340F}" type="presOf" srcId="{44AB240C-C0EF-41C5-B42E-900164E96213}" destId="{D28BC610-15D8-418C-8A4C-669B70251BC8}" srcOrd="0" destOrd="0" presId="urn:microsoft.com/office/officeart/2005/8/layout/bList2"/>
    <dgm:cxn modelId="{4B3871EA-8058-4F6E-A432-59E68F168924}" type="presOf" srcId="{F210A30A-F527-4323-AFC3-6295DB5DC68F}" destId="{09979BBD-CC24-46BA-A3C4-B934A1BB5ED8}" srcOrd="0" destOrd="0" presId="urn:microsoft.com/office/officeart/2005/8/layout/bList2"/>
    <dgm:cxn modelId="{B77ACDEF-6E83-48B6-BF94-C21D1E825A08}" type="presOf" srcId="{2CE4F473-76DA-497F-9534-2C94FED15AE1}" destId="{FE8941AF-C039-4D40-9B5D-0276FAE11155}" srcOrd="0" destOrd="0" presId="urn:microsoft.com/office/officeart/2005/8/layout/bList2"/>
    <dgm:cxn modelId="{EE9DB0F4-1538-4DB2-8987-A0B3032913A3}" srcId="{68250DC6-B992-443F-AC73-58A573B7459A}" destId="{9AA5D1ED-3088-4999-A805-B524406CB757}" srcOrd="3" destOrd="0" parTransId="{56BAEF1B-5392-48D9-A72E-9C60B5D5564D}" sibTransId="{2CE4F473-76DA-497F-9534-2C94FED15AE1}"/>
    <dgm:cxn modelId="{0E7979F5-0A1C-4CC9-A2D0-2881249DD673}" srcId="{68250DC6-B992-443F-AC73-58A573B7459A}" destId="{946FBF78-7E55-4B3C-BFE0-A85CE9F9FCAD}" srcOrd="0" destOrd="0" parTransId="{D9B0E4F0-21AD-4647-B749-DFBF2BB31028}" sibTransId="{9ABED870-7F3C-4BB9-992F-1DD7600BD3BD}"/>
    <dgm:cxn modelId="{A52858F6-5D95-447E-A7BA-71C2CE585CDF}" srcId="{3AF05A6C-8E0C-4DD3-B99E-6B2227F863CE}" destId="{F8BF722D-9F52-4DA6-9F4A-84E787FD722D}" srcOrd="0" destOrd="0" parTransId="{3D869EDC-7ADD-4C92-936D-0EA921A59BD1}" sibTransId="{0850CE73-578C-4162-9D9B-58D6DF94A953}"/>
    <dgm:cxn modelId="{E16A1EFA-67B5-48D3-BD61-526878E044CB}" type="presOf" srcId="{EB62F1FA-8E88-49A2-BBDD-BA534B1CA274}" destId="{3305FCBA-AC2A-45C0-8FDB-BA9CC68D6609}" srcOrd="0" destOrd="1" presId="urn:microsoft.com/office/officeart/2005/8/layout/bList2"/>
    <dgm:cxn modelId="{35FD32FC-A228-412A-BDB3-32C1A50602C2}" srcId="{946FBF78-7E55-4B3C-BFE0-A85CE9F9FCAD}" destId="{F210A30A-F527-4323-AFC3-6295DB5DC68F}" srcOrd="0" destOrd="0" parTransId="{C594C020-4EF1-45F9-9452-088BDFBE06B8}" sibTransId="{DCF1C065-01F5-4747-8707-6C57974C0B7C}"/>
    <dgm:cxn modelId="{FA162210-95C0-4694-A7D0-4302FCC7C966}" type="presParOf" srcId="{E468ECEE-6C05-4DE8-9F12-6ABB3640B31C}" destId="{4033DEA3-7BA2-498B-A9EC-6759CE4EAC71}" srcOrd="0" destOrd="0" presId="urn:microsoft.com/office/officeart/2005/8/layout/bList2"/>
    <dgm:cxn modelId="{ADAC72FB-64A9-45D7-AEB5-5F6967D0DAD3}" type="presParOf" srcId="{4033DEA3-7BA2-498B-A9EC-6759CE4EAC71}" destId="{09979BBD-CC24-46BA-A3C4-B934A1BB5ED8}" srcOrd="0" destOrd="0" presId="urn:microsoft.com/office/officeart/2005/8/layout/bList2"/>
    <dgm:cxn modelId="{5965F16A-F884-45EB-98A2-8DC2E5338C38}" type="presParOf" srcId="{4033DEA3-7BA2-498B-A9EC-6759CE4EAC71}" destId="{7BCED9E1-E1DE-4590-8AE6-5CA26C6BB161}" srcOrd="1" destOrd="0" presId="urn:microsoft.com/office/officeart/2005/8/layout/bList2"/>
    <dgm:cxn modelId="{94FA559A-8DB1-4BF3-BE53-413BF7AA1A74}" type="presParOf" srcId="{4033DEA3-7BA2-498B-A9EC-6759CE4EAC71}" destId="{5575D865-BE1E-43B3-9F2C-FAD77DF07812}" srcOrd="2" destOrd="0" presId="urn:microsoft.com/office/officeart/2005/8/layout/bList2"/>
    <dgm:cxn modelId="{A3F3D295-7C20-411A-8F4E-BF125F3FA8E0}" type="presParOf" srcId="{4033DEA3-7BA2-498B-A9EC-6759CE4EAC71}" destId="{940612CC-8B5B-4A4F-9845-1DEA99CFF023}" srcOrd="3" destOrd="0" presId="urn:microsoft.com/office/officeart/2005/8/layout/bList2"/>
    <dgm:cxn modelId="{24D6EDB0-638C-4017-8DE3-2641943E95BB}" type="presParOf" srcId="{E468ECEE-6C05-4DE8-9F12-6ABB3640B31C}" destId="{C1B5970D-7631-44E2-90B3-12BA485E9EFB}" srcOrd="1" destOrd="0" presId="urn:microsoft.com/office/officeart/2005/8/layout/bList2"/>
    <dgm:cxn modelId="{717E5B0B-C75E-4C36-97E7-E46B5F1E7FB8}" type="presParOf" srcId="{E468ECEE-6C05-4DE8-9F12-6ABB3640B31C}" destId="{E7CCAD4E-E3B5-45A6-A9EA-34A961CF2C6E}" srcOrd="2" destOrd="0" presId="urn:microsoft.com/office/officeart/2005/8/layout/bList2"/>
    <dgm:cxn modelId="{1A38E41B-DD3F-4B45-A2A1-9B3220191A81}" type="presParOf" srcId="{E7CCAD4E-E3B5-45A6-A9EA-34A961CF2C6E}" destId="{851C0B77-4CE8-401C-A9C4-9AE1FAC972B8}" srcOrd="0" destOrd="0" presId="urn:microsoft.com/office/officeart/2005/8/layout/bList2"/>
    <dgm:cxn modelId="{2176F420-9F7D-44EC-9852-80B9A5CC48F3}" type="presParOf" srcId="{E7CCAD4E-E3B5-45A6-A9EA-34A961CF2C6E}" destId="{7C9CE772-8DC4-4F44-9820-746B56387B63}" srcOrd="1" destOrd="0" presId="urn:microsoft.com/office/officeart/2005/8/layout/bList2"/>
    <dgm:cxn modelId="{BFEA1BDD-A9D4-404E-A343-0FA8C1193C62}" type="presParOf" srcId="{E7CCAD4E-E3B5-45A6-A9EA-34A961CF2C6E}" destId="{9EF58384-D3D4-4B37-BFB0-93834EB05A3F}" srcOrd="2" destOrd="0" presId="urn:microsoft.com/office/officeart/2005/8/layout/bList2"/>
    <dgm:cxn modelId="{BD532C40-6894-4C3B-8E38-735A744B47D0}" type="presParOf" srcId="{E7CCAD4E-E3B5-45A6-A9EA-34A961CF2C6E}" destId="{7D2DBE86-32E0-4DCC-BBC4-0742C0E35CCC}" srcOrd="3" destOrd="0" presId="urn:microsoft.com/office/officeart/2005/8/layout/bList2"/>
    <dgm:cxn modelId="{E91367F2-B019-4E7B-B574-A05A81CA45DD}" type="presParOf" srcId="{E468ECEE-6C05-4DE8-9F12-6ABB3640B31C}" destId="{856C90F8-92CA-4F37-8683-C0E6BF800962}" srcOrd="3" destOrd="0" presId="urn:microsoft.com/office/officeart/2005/8/layout/bList2"/>
    <dgm:cxn modelId="{FAEA313F-D6C9-426A-88A5-5AEE578AA3B6}" type="presParOf" srcId="{E468ECEE-6C05-4DE8-9F12-6ABB3640B31C}" destId="{048BEB01-C041-4707-BA59-361C7460B126}" srcOrd="4" destOrd="0" presId="urn:microsoft.com/office/officeart/2005/8/layout/bList2"/>
    <dgm:cxn modelId="{4139172D-9F80-43C3-BC36-0D25138C1E11}" type="presParOf" srcId="{048BEB01-C041-4707-BA59-361C7460B126}" destId="{388F6F23-3B85-485C-8126-8366B8A543DA}" srcOrd="0" destOrd="0" presId="urn:microsoft.com/office/officeart/2005/8/layout/bList2"/>
    <dgm:cxn modelId="{AD10A3E3-EA5D-4ED3-8C24-3B2DF4D371E9}" type="presParOf" srcId="{048BEB01-C041-4707-BA59-361C7460B126}" destId="{74E45CA0-DC09-46AA-999E-994289D0D352}" srcOrd="1" destOrd="0" presId="urn:microsoft.com/office/officeart/2005/8/layout/bList2"/>
    <dgm:cxn modelId="{86AD8E54-1D58-4835-83A2-6F56AEB21421}" type="presParOf" srcId="{048BEB01-C041-4707-BA59-361C7460B126}" destId="{F84C8C05-E6F8-4B29-B461-EEFF34810BAB}" srcOrd="2" destOrd="0" presId="urn:microsoft.com/office/officeart/2005/8/layout/bList2"/>
    <dgm:cxn modelId="{42271645-ED67-4067-B3CF-CE4F03C7CE86}" type="presParOf" srcId="{048BEB01-C041-4707-BA59-361C7460B126}" destId="{A6707836-1134-41E2-B8A2-6C38964D5841}" srcOrd="3" destOrd="0" presId="urn:microsoft.com/office/officeart/2005/8/layout/bList2"/>
    <dgm:cxn modelId="{6E19DDC6-E663-4ABF-8BC9-905D394B4955}" type="presParOf" srcId="{E468ECEE-6C05-4DE8-9F12-6ABB3640B31C}" destId="{4DFF7262-3F56-495F-8B7D-A1E776FBB467}" srcOrd="5" destOrd="0" presId="urn:microsoft.com/office/officeart/2005/8/layout/bList2"/>
    <dgm:cxn modelId="{93150AEC-38CB-4B77-AEFC-C9EB54EACD48}" type="presParOf" srcId="{E468ECEE-6C05-4DE8-9F12-6ABB3640B31C}" destId="{B174F733-1E94-4960-BC6A-3C911A71067E}" srcOrd="6" destOrd="0" presId="urn:microsoft.com/office/officeart/2005/8/layout/bList2"/>
    <dgm:cxn modelId="{6EA00E12-981C-4E56-AEDB-8291DA73AB30}" type="presParOf" srcId="{B174F733-1E94-4960-BC6A-3C911A71067E}" destId="{D28BC610-15D8-418C-8A4C-669B70251BC8}" srcOrd="0" destOrd="0" presId="urn:microsoft.com/office/officeart/2005/8/layout/bList2"/>
    <dgm:cxn modelId="{C0DD4DB8-13DF-4156-95DD-031E27FF5A27}" type="presParOf" srcId="{B174F733-1E94-4960-BC6A-3C911A71067E}" destId="{7238D885-5963-4F45-A853-04AD754CA103}" srcOrd="1" destOrd="0" presId="urn:microsoft.com/office/officeart/2005/8/layout/bList2"/>
    <dgm:cxn modelId="{4B4F6926-D5A1-4D37-AAB4-D0FCC61A8115}" type="presParOf" srcId="{B174F733-1E94-4960-BC6A-3C911A71067E}" destId="{39CE5F0D-C06B-4E25-8A75-45826A7FEEA7}" srcOrd="2" destOrd="0" presId="urn:microsoft.com/office/officeart/2005/8/layout/bList2"/>
    <dgm:cxn modelId="{D53F6FD6-917A-490B-AD41-B306C16DEC1F}" type="presParOf" srcId="{B174F733-1E94-4960-BC6A-3C911A71067E}" destId="{01BFC6D6-69A3-4E0E-94B3-8504328BDE2F}" srcOrd="3" destOrd="0" presId="urn:microsoft.com/office/officeart/2005/8/layout/bList2"/>
    <dgm:cxn modelId="{567A9BCC-F74C-46D0-85AC-D82B49DC1530}" type="presParOf" srcId="{E468ECEE-6C05-4DE8-9F12-6ABB3640B31C}" destId="{FE8941AF-C039-4D40-9B5D-0276FAE11155}" srcOrd="7" destOrd="0" presId="urn:microsoft.com/office/officeart/2005/8/layout/bList2"/>
    <dgm:cxn modelId="{A46A2093-F0CA-4B24-A7B2-95A1C28A201D}" type="presParOf" srcId="{E468ECEE-6C05-4DE8-9F12-6ABB3640B31C}" destId="{83E7AB2D-A19F-45AD-91F0-54E195FF4844}" srcOrd="8" destOrd="0" presId="urn:microsoft.com/office/officeart/2005/8/layout/bList2"/>
    <dgm:cxn modelId="{5B824724-7DAD-4903-93E8-6D34AD2146E0}" type="presParOf" srcId="{83E7AB2D-A19F-45AD-91F0-54E195FF4844}" destId="{445DB293-A761-492D-BA68-74E28C3D2A8E}" srcOrd="0" destOrd="0" presId="urn:microsoft.com/office/officeart/2005/8/layout/bList2"/>
    <dgm:cxn modelId="{6BFA28BA-74FB-488A-B60B-8F559FC5D1F6}" type="presParOf" srcId="{83E7AB2D-A19F-45AD-91F0-54E195FF4844}" destId="{FF498967-7D9E-4F18-B5E9-D9C381C80887}" srcOrd="1" destOrd="0" presId="urn:microsoft.com/office/officeart/2005/8/layout/bList2"/>
    <dgm:cxn modelId="{BFB5A34B-D674-4F51-B6B6-BC746219BAA2}" type="presParOf" srcId="{83E7AB2D-A19F-45AD-91F0-54E195FF4844}" destId="{17AF421E-EF9B-4192-9AD3-E2EED98C9B78}" srcOrd="2" destOrd="0" presId="urn:microsoft.com/office/officeart/2005/8/layout/bList2"/>
    <dgm:cxn modelId="{609ED2EE-CD1E-4F12-AC3A-55E7C1A3D8DC}" type="presParOf" srcId="{83E7AB2D-A19F-45AD-91F0-54E195FF4844}" destId="{AB441A79-8E13-48F9-A66A-CD4D2C773A1F}" srcOrd="3" destOrd="0" presId="urn:microsoft.com/office/officeart/2005/8/layout/bList2"/>
    <dgm:cxn modelId="{7597BF36-4851-423F-93AA-A64F06E46002}" type="presParOf" srcId="{E468ECEE-6C05-4DE8-9F12-6ABB3640B31C}" destId="{64E50598-5466-4FD9-AF1B-2C340AAF0F41}" srcOrd="9" destOrd="0" presId="urn:microsoft.com/office/officeart/2005/8/layout/bList2"/>
    <dgm:cxn modelId="{447C0D20-2BDF-473F-A692-3036AA8D105E}" type="presParOf" srcId="{E468ECEE-6C05-4DE8-9F12-6ABB3640B31C}" destId="{1006ED63-D805-4837-88F4-52144BFCEBA8}" srcOrd="10" destOrd="0" presId="urn:microsoft.com/office/officeart/2005/8/layout/bList2"/>
    <dgm:cxn modelId="{2E14501F-7A79-4236-B98A-14E5678F65DF}" type="presParOf" srcId="{1006ED63-D805-4837-88F4-52144BFCEBA8}" destId="{3305FCBA-AC2A-45C0-8FDB-BA9CC68D6609}" srcOrd="0" destOrd="0" presId="urn:microsoft.com/office/officeart/2005/8/layout/bList2"/>
    <dgm:cxn modelId="{685A5E07-DDED-4310-A374-455FF8CB2DCA}" type="presParOf" srcId="{1006ED63-D805-4837-88F4-52144BFCEBA8}" destId="{8938C651-A1A2-4C5B-9A30-6165C5590D88}" srcOrd="1" destOrd="0" presId="urn:microsoft.com/office/officeart/2005/8/layout/bList2"/>
    <dgm:cxn modelId="{20D95B4F-CA1A-443D-B835-AB45D256249E}" type="presParOf" srcId="{1006ED63-D805-4837-88F4-52144BFCEBA8}" destId="{4894D38A-4DEE-4E26-9BF9-1AD5FC6C04BD}" srcOrd="2" destOrd="0" presId="urn:microsoft.com/office/officeart/2005/8/layout/bList2"/>
    <dgm:cxn modelId="{165CA695-2F07-4F9A-900B-9264BEDB5FA7}" type="presParOf" srcId="{1006ED63-D805-4837-88F4-52144BFCEBA8}" destId="{931A1DF5-2D43-4A1B-A057-AEB2D62CDC8D}" srcOrd="3" destOrd="0" presId="urn:microsoft.com/office/officeart/2005/8/layout/bList2"/>
    <dgm:cxn modelId="{B0096270-D4FF-4060-A089-E7A64562E1B7}" type="presParOf" srcId="{E468ECEE-6C05-4DE8-9F12-6ABB3640B31C}" destId="{B069100D-F95B-4102-AEE8-7CEC054A616D}" srcOrd="11" destOrd="0" presId="urn:microsoft.com/office/officeart/2005/8/layout/bList2"/>
    <dgm:cxn modelId="{FE172EE0-6907-4B13-9C1D-DA2898808EA1}" type="presParOf" srcId="{E468ECEE-6C05-4DE8-9F12-6ABB3640B31C}" destId="{4F9B79D8-1681-4118-977D-B5F61517D0D2}" srcOrd="12" destOrd="0" presId="urn:microsoft.com/office/officeart/2005/8/layout/bList2"/>
    <dgm:cxn modelId="{2FE7F103-1287-4873-B813-63FF1D21D720}" type="presParOf" srcId="{4F9B79D8-1681-4118-977D-B5F61517D0D2}" destId="{9C494DE1-956C-488A-8338-73516D1989D2}" srcOrd="0" destOrd="0" presId="urn:microsoft.com/office/officeart/2005/8/layout/bList2"/>
    <dgm:cxn modelId="{E327739D-917C-43DE-815C-CD21C6131CE9}" type="presParOf" srcId="{4F9B79D8-1681-4118-977D-B5F61517D0D2}" destId="{A15432DD-50FB-48FA-B9E1-D95188D9D8E3}" srcOrd="1" destOrd="0" presId="urn:microsoft.com/office/officeart/2005/8/layout/bList2"/>
    <dgm:cxn modelId="{AEA370FB-D0D0-49AF-97A8-30989D7B0837}" type="presParOf" srcId="{4F9B79D8-1681-4118-977D-B5F61517D0D2}" destId="{8532DDD8-5972-4A07-8640-B28066065B1D}" srcOrd="2" destOrd="0" presId="urn:microsoft.com/office/officeart/2005/8/layout/bList2"/>
    <dgm:cxn modelId="{FD75ED97-F21E-490C-8B4D-7217B4701A40}" type="presParOf" srcId="{4F9B79D8-1681-4118-977D-B5F61517D0D2}" destId="{FC274273-17FA-432D-A7CF-F8C69866D05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8A939-55B4-4F14-8F46-52F6BAFF1E82}">
      <dsp:nvSpPr>
        <dsp:cNvPr id="0" name=""/>
        <dsp:cNvSpPr/>
      </dsp:nvSpPr>
      <dsp:spPr>
        <a:xfrm>
          <a:off x="1937804" y="2645182"/>
          <a:ext cx="1854164" cy="15918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69% Female</a:t>
          </a:r>
          <a:endParaRPr lang="en-AU" sz="1800" kern="1200" dirty="0"/>
        </a:p>
      </dsp:txBody>
      <dsp:txXfrm>
        <a:off x="2224972" y="2891724"/>
        <a:ext cx="1279828" cy="1098771"/>
      </dsp:txXfrm>
    </dsp:sp>
    <dsp:sp modelId="{DEA3D53D-8632-4750-96EE-D765E713761B}">
      <dsp:nvSpPr>
        <dsp:cNvPr id="0" name=""/>
        <dsp:cNvSpPr/>
      </dsp:nvSpPr>
      <dsp:spPr>
        <a:xfrm>
          <a:off x="1982044" y="3357005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0B0B1-20DA-4495-AA89-8F20F128269B}">
      <dsp:nvSpPr>
        <dsp:cNvPr id="0" name=""/>
        <dsp:cNvSpPr/>
      </dsp:nvSpPr>
      <dsp:spPr>
        <a:xfrm>
          <a:off x="342200" y="1765150"/>
          <a:ext cx="1854164" cy="15918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BBC17-83D3-491B-B3EC-F7513BB49C62}">
      <dsp:nvSpPr>
        <dsp:cNvPr id="0" name=""/>
        <dsp:cNvSpPr/>
      </dsp:nvSpPr>
      <dsp:spPr>
        <a:xfrm>
          <a:off x="1612391" y="3145577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D3F50-52E9-49F0-8855-178767613B36}">
      <dsp:nvSpPr>
        <dsp:cNvPr id="0" name=""/>
        <dsp:cNvSpPr/>
      </dsp:nvSpPr>
      <dsp:spPr>
        <a:xfrm>
          <a:off x="3533407" y="1760065"/>
          <a:ext cx="1854164" cy="15918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51% 25 years or less</a:t>
          </a:r>
          <a:endParaRPr lang="en-AU" sz="1800" kern="1200" dirty="0"/>
        </a:p>
      </dsp:txBody>
      <dsp:txXfrm>
        <a:off x="3820575" y="2006607"/>
        <a:ext cx="1279828" cy="1098771"/>
      </dsp:txXfrm>
    </dsp:sp>
    <dsp:sp modelId="{94D712D0-30B6-4890-A124-A5BFA9B47EB5}">
      <dsp:nvSpPr>
        <dsp:cNvPr id="0" name=""/>
        <dsp:cNvSpPr/>
      </dsp:nvSpPr>
      <dsp:spPr>
        <a:xfrm>
          <a:off x="4809497" y="3137102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85304-74B5-4F87-A258-4EB16A5E8F63}">
      <dsp:nvSpPr>
        <dsp:cNvPr id="0" name=""/>
        <dsp:cNvSpPr/>
      </dsp:nvSpPr>
      <dsp:spPr>
        <a:xfrm>
          <a:off x="5128028" y="2641793"/>
          <a:ext cx="1854164" cy="15918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535F1-247C-4C3E-86DF-2B1EA84904AC}">
      <dsp:nvSpPr>
        <dsp:cNvPr id="0" name=""/>
        <dsp:cNvSpPr/>
      </dsp:nvSpPr>
      <dsp:spPr>
        <a:xfrm>
          <a:off x="5173251" y="3350225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E819C-1D87-4591-B39E-4FBBDDF05381}">
      <dsp:nvSpPr>
        <dsp:cNvPr id="0" name=""/>
        <dsp:cNvSpPr/>
      </dsp:nvSpPr>
      <dsp:spPr>
        <a:xfrm>
          <a:off x="1937804" y="885117"/>
          <a:ext cx="1854164" cy="15918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30% Aboriginal or Torres Strait Islander</a:t>
          </a:r>
          <a:endParaRPr lang="en-AU" sz="1800" kern="1200" dirty="0"/>
        </a:p>
      </dsp:txBody>
      <dsp:txXfrm>
        <a:off x="2224972" y="1131659"/>
        <a:ext cx="1279828" cy="1098771"/>
      </dsp:txXfrm>
    </dsp:sp>
    <dsp:sp modelId="{5AA68FE4-5456-4663-9F49-922377E6EFD1}">
      <dsp:nvSpPr>
        <dsp:cNvPr id="0" name=""/>
        <dsp:cNvSpPr/>
      </dsp:nvSpPr>
      <dsp:spPr>
        <a:xfrm>
          <a:off x="3207994" y="915200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F697D-792B-42A2-B002-768ACC2EFB7A}">
      <dsp:nvSpPr>
        <dsp:cNvPr id="0" name=""/>
        <dsp:cNvSpPr/>
      </dsp:nvSpPr>
      <dsp:spPr>
        <a:xfrm>
          <a:off x="3533407" y="0"/>
          <a:ext cx="1854164" cy="15918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F9320-5B72-4CA1-A592-7C24E15C4BFA}">
      <dsp:nvSpPr>
        <dsp:cNvPr id="0" name=""/>
        <dsp:cNvSpPr/>
      </dsp:nvSpPr>
      <dsp:spPr>
        <a:xfrm>
          <a:off x="3585513" y="705466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E1C85-821A-44D0-808E-27D7D0F2603F}">
      <dsp:nvSpPr>
        <dsp:cNvPr id="0" name=""/>
        <dsp:cNvSpPr/>
      </dsp:nvSpPr>
      <dsp:spPr>
        <a:xfrm>
          <a:off x="5128028" y="881727"/>
          <a:ext cx="1854164" cy="15918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43% with a disability</a:t>
          </a:r>
          <a:endParaRPr lang="en-AU" sz="1800" kern="1200" dirty="0"/>
        </a:p>
      </dsp:txBody>
      <dsp:txXfrm>
        <a:off x="5415196" y="1128269"/>
        <a:ext cx="1279828" cy="1098771"/>
      </dsp:txXfrm>
    </dsp:sp>
    <dsp:sp modelId="{2DA9F429-4BB4-4EB6-84A3-707AE5047E40}">
      <dsp:nvSpPr>
        <dsp:cNvPr id="0" name=""/>
        <dsp:cNvSpPr/>
      </dsp:nvSpPr>
      <dsp:spPr>
        <a:xfrm>
          <a:off x="6732479" y="1587194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BD9BE-9525-4208-AFE2-D3C88AFC01CE}">
      <dsp:nvSpPr>
        <dsp:cNvPr id="0" name=""/>
        <dsp:cNvSpPr/>
      </dsp:nvSpPr>
      <dsp:spPr>
        <a:xfrm>
          <a:off x="6723631" y="1776590"/>
          <a:ext cx="1854164" cy="15918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6549C-6C98-40E7-AA87-14FBC35C2A5D}">
      <dsp:nvSpPr>
        <dsp:cNvPr id="0" name=""/>
        <dsp:cNvSpPr/>
      </dsp:nvSpPr>
      <dsp:spPr>
        <a:xfrm>
          <a:off x="7085419" y="1805401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83B90-76A3-47E0-A008-0ED8917650C5}">
      <dsp:nvSpPr>
        <dsp:cNvPr id="0" name=""/>
        <dsp:cNvSpPr/>
      </dsp:nvSpPr>
      <dsp:spPr>
        <a:xfrm>
          <a:off x="6723631" y="16948"/>
          <a:ext cx="1854164" cy="15918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39% one or more children</a:t>
          </a:r>
          <a:endParaRPr lang="en-AU" sz="1800" kern="1200" dirty="0"/>
        </a:p>
      </dsp:txBody>
      <dsp:txXfrm>
        <a:off x="7010799" y="263490"/>
        <a:ext cx="1279828" cy="1098771"/>
      </dsp:txXfrm>
    </dsp:sp>
    <dsp:sp modelId="{23274E53-F4D7-4015-BD20-A8DFB1996320}">
      <dsp:nvSpPr>
        <dsp:cNvPr id="0" name=""/>
        <dsp:cNvSpPr/>
      </dsp:nvSpPr>
      <dsp:spPr>
        <a:xfrm>
          <a:off x="8328083" y="730465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27D12-26F9-4381-A81C-599B46ABB3A5}">
      <dsp:nvSpPr>
        <dsp:cNvPr id="0" name=""/>
        <dsp:cNvSpPr/>
      </dsp:nvSpPr>
      <dsp:spPr>
        <a:xfrm>
          <a:off x="8319235" y="905031"/>
          <a:ext cx="1854164" cy="15918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FBD8-9730-487F-9B37-CF402EA27568}">
      <dsp:nvSpPr>
        <dsp:cNvPr id="0" name=""/>
        <dsp:cNvSpPr/>
      </dsp:nvSpPr>
      <dsp:spPr>
        <a:xfrm>
          <a:off x="8688888" y="940622"/>
          <a:ext cx="216286" cy="1864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9BBD-CC24-46BA-A3C4-B934A1BB5ED8}">
      <dsp:nvSpPr>
        <dsp:cNvPr id="0" name=""/>
        <dsp:cNvSpPr/>
      </dsp:nvSpPr>
      <dsp:spPr>
        <a:xfrm>
          <a:off x="330781" y="3446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60%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4</a:t>
          </a:r>
          <a:endParaRPr lang="en-AU" sz="2800" kern="1200" dirty="0">
            <a:latin typeface="Larsseit Medium" pitchFamily="2" charset="0"/>
          </a:endParaRPr>
        </a:p>
      </dsp:txBody>
      <dsp:txXfrm>
        <a:off x="362787" y="35452"/>
        <a:ext cx="1765833" cy="1333934"/>
      </dsp:txXfrm>
    </dsp:sp>
    <dsp:sp modelId="{5575D865-BE1E-43B3-9F2C-FAD77DF07812}">
      <dsp:nvSpPr>
        <dsp:cNvPr id="0" name=""/>
        <dsp:cNvSpPr/>
      </dsp:nvSpPr>
      <dsp:spPr>
        <a:xfrm>
          <a:off x="239288" y="1251233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Economic</a:t>
          </a:r>
          <a:endParaRPr lang="en-AU" sz="1600" kern="1200" dirty="0">
            <a:latin typeface="Larsseit Medium" pitchFamily="2" charset="0"/>
          </a:endParaRPr>
        </a:p>
      </dsp:txBody>
      <dsp:txXfrm>
        <a:off x="239288" y="1251233"/>
        <a:ext cx="1417485" cy="646089"/>
      </dsp:txXfrm>
    </dsp:sp>
    <dsp:sp modelId="{940612CC-8B5B-4A4F-9845-1DEA99CFF023}">
      <dsp:nvSpPr>
        <dsp:cNvPr id="0" name=""/>
        <dsp:cNvSpPr/>
      </dsp:nvSpPr>
      <dsp:spPr>
        <a:xfrm>
          <a:off x="1632489" y="1392113"/>
          <a:ext cx="582223" cy="5822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1C0B77-4CE8-401C-A9C4-9AE1FAC972B8}">
      <dsp:nvSpPr>
        <dsp:cNvPr id="0" name=""/>
        <dsp:cNvSpPr/>
      </dsp:nvSpPr>
      <dsp:spPr>
        <a:xfrm>
          <a:off x="2487852" y="3446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63%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5</a:t>
          </a:r>
          <a:endParaRPr lang="en-AU" sz="2800" kern="1200" dirty="0">
            <a:latin typeface="Larsseit Medium" pitchFamily="2" charset="0"/>
          </a:endParaRPr>
        </a:p>
      </dsp:txBody>
      <dsp:txXfrm>
        <a:off x="2519858" y="35452"/>
        <a:ext cx="1765833" cy="1333934"/>
      </dsp:txXfrm>
    </dsp:sp>
    <dsp:sp modelId="{9EF58384-D3D4-4B37-BFB0-93834EB05A3F}">
      <dsp:nvSpPr>
        <dsp:cNvPr id="0" name=""/>
        <dsp:cNvSpPr/>
      </dsp:nvSpPr>
      <dsp:spPr>
        <a:xfrm>
          <a:off x="2396360" y="1251233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Health</a:t>
          </a:r>
          <a:endParaRPr lang="en-AU" sz="1600" kern="1200" dirty="0">
            <a:latin typeface="Larsseit Medium" pitchFamily="2" charset="0"/>
          </a:endParaRPr>
        </a:p>
      </dsp:txBody>
      <dsp:txXfrm>
        <a:off x="2396360" y="1251233"/>
        <a:ext cx="1417485" cy="646089"/>
      </dsp:txXfrm>
    </dsp:sp>
    <dsp:sp modelId="{7D2DBE86-32E0-4DCC-BBC4-0742C0E35CCC}">
      <dsp:nvSpPr>
        <dsp:cNvPr id="0" name=""/>
        <dsp:cNvSpPr/>
      </dsp:nvSpPr>
      <dsp:spPr>
        <a:xfrm>
          <a:off x="3789561" y="1392113"/>
          <a:ext cx="582223" cy="5822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8F6F23-3B85-485C-8126-8366B8A543DA}">
      <dsp:nvSpPr>
        <dsp:cNvPr id="0" name=""/>
        <dsp:cNvSpPr/>
      </dsp:nvSpPr>
      <dsp:spPr>
        <a:xfrm>
          <a:off x="4644924" y="3446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56%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5</a:t>
          </a:r>
          <a:endParaRPr lang="en-AU" sz="2800" kern="1200" dirty="0">
            <a:latin typeface="Larsseit Medium" pitchFamily="2" charset="0"/>
          </a:endParaRPr>
        </a:p>
      </dsp:txBody>
      <dsp:txXfrm>
        <a:off x="4676930" y="35452"/>
        <a:ext cx="1765833" cy="1333934"/>
      </dsp:txXfrm>
    </dsp:sp>
    <dsp:sp modelId="{F84C8C05-E6F8-4B29-B461-EEFF34810BAB}">
      <dsp:nvSpPr>
        <dsp:cNvPr id="0" name=""/>
        <dsp:cNvSpPr/>
      </dsp:nvSpPr>
      <dsp:spPr>
        <a:xfrm>
          <a:off x="4553432" y="1251233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Education</a:t>
          </a:r>
          <a:endParaRPr lang="en-AU" sz="1600" kern="1200" dirty="0">
            <a:latin typeface="Larsseit Medium" pitchFamily="2" charset="0"/>
          </a:endParaRPr>
        </a:p>
      </dsp:txBody>
      <dsp:txXfrm>
        <a:off x="4553432" y="1251233"/>
        <a:ext cx="1417485" cy="646089"/>
      </dsp:txXfrm>
    </dsp:sp>
    <dsp:sp modelId="{A6707836-1134-41E2-B8A2-6C38964D5841}">
      <dsp:nvSpPr>
        <dsp:cNvPr id="0" name=""/>
        <dsp:cNvSpPr/>
      </dsp:nvSpPr>
      <dsp:spPr>
        <a:xfrm>
          <a:off x="5946633" y="1392113"/>
          <a:ext cx="582223" cy="5822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BC610-15D8-418C-8A4C-669B70251BC8}">
      <dsp:nvSpPr>
        <dsp:cNvPr id="0" name=""/>
        <dsp:cNvSpPr/>
      </dsp:nvSpPr>
      <dsp:spPr>
        <a:xfrm>
          <a:off x="6801996" y="3446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80%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kern="1200" dirty="0">
            <a:latin typeface="Larsseit Medium" pitchFamily="2" charset="0"/>
          </a:endParaRPr>
        </a:p>
      </dsp:txBody>
      <dsp:txXfrm>
        <a:off x="6834002" y="35452"/>
        <a:ext cx="1765833" cy="1333934"/>
      </dsp:txXfrm>
    </dsp:sp>
    <dsp:sp modelId="{39CE5F0D-C06B-4E25-8A75-45826A7FEEA7}">
      <dsp:nvSpPr>
        <dsp:cNvPr id="0" name=""/>
        <dsp:cNvSpPr/>
      </dsp:nvSpPr>
      <dsp:spPr>
        <a:xfrm>
          <a:off x="6710504" y="1251233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Safety</a:t>
          </a:r>
          <a:endParaRPr lang="en-AU" sz="1600" kern="1200" dirty="0">
            <a:latin typeface="Larsseit Medium" pitchFamily="2" charset="0"/>
          </a:endParaRPr>
        </a:p>
      </dsp:txBody>
      <dsp:txXfrm>
        <a:off x="6710504" y="1251233"/>
        <a:ext cx="1417485" cy="646089"/>
      </dsp:txXfrm>
    </dsp:sp>
    <dsp:sp modelId="{01BFC6D6-69A3-4E0E-94B3-8504328BDE2F}">
      <dsp:nvSpPr>
        <dsp:cNvPr id="0" name=""/>
        <dsp:cNvSpPr/>
      </dsp:nvSpPr>
      <dsp:spPr>
        <a:xfrm>
          <a:off x="8103704" y="1392113"/>
          <a:ext cx="582223" cy="58222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5DB293-A761-492D-BA68-74E28C3D2A8E}">
      <dsp:nvSpPr>
        <dsp:cNvPr id="0" name=""/>
        <dsp:cNvSpPr/>
      </dsp:nvSpPr>
      <dsp:spPr>
        <a:xfrm>
          <a:off x="1409317" y="2262700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69%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kern="1200" dirty="0">
            <a:latin typeface="Larsseit Medium" pitchFamily="2" charset="0"/>
          </a:endParaRPr>
        </a:p>
      </dsp:txBody>
      <dsp:txXfrm>
        <a:off x="1441323" y="2294706"/>
        <a:ext cx="1765833" cy="1333934"/>
      </dsp:txXfrm>
    </dsp:sp>
    <dsp:sp modelId="{17AF421E-EF9B-4192-9AD3-E2EED98C9B78}">
      <dsp:nvSpPr>
        <dsp:cNvPr id="0" name=""/>
        <dsp:cNvSpPr/>
      </dsp:nvSpPr>
      <dsp:spPr>
        <a:xfrm>
          <a:off x="1317824" y="3510487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Home</a:t>
          </a:r>
        </a:p>
      </dsp:txBody>
      <dsp:txXfrm>
        <a:off x="1317824" y="3510487"/>
        <a:ext cx="1417485" cy="646089"/>
      </dsp:txXfrm>
    </dsp:sp>
    <dsp:sp modelId="{AB441A79-8E13-48F9-A66A-CD4D2C773A1F}">
      <dsp:nvSpPr>
        <dsp:cNvPr id="0" name=""/>
        <dsp:cNvSpPr/>
      </dsp:nvSpPr>
      <dsp:spPr>
        <a:xfrm>
          <a:off x="2711025" y="3651367"/>
          <a:ext cx="582223" cy="58222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5FCBA-AC2A-45C0-8FDB-BA9CC68D6609}">
      <dsp:nvSpPr>
        <dsp:cNvPr id="0" name=""/>
        <dsp:cNvSpPr/>
      </dsp:nvSpPr>
      <dsp:spPr>
        <a:xfrm>
          <a:off x="3566388" y="2262700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63%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2</a:t>
          </a:r>
          <a:endParaRPr lang="en-AU" sz="2800" kern="1200" dirty="0">
            <a:latin typeface="Larsseit Medium" pitchFamily="2" charset="0"/>
          </a:endParaRPr>
        </a:p>
      </dsp:txBody>
      <dsp:txXfrm>
        <a:off x="3598394" y="2294706"/>
        <a:ext cx="1765833" cy="1333934"/>
      </dsp:txXfrm>
    </dsp:sp>
    <dsp:sp modelId="{4894D38A-4DEE-4E26-9BF9-1AD5FC6C04BD}">
      <dsp:nvSpPr>
        <dsp:cNvPr id="0" name=""/>
        <dsp:cNvSpPr/>
      </dsp:nvSpPr>
      <dsp:spPr>
        <a:xfrm>
          <a:off x="3474896" y="3510487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Community</a:t>
          </a:r>
          <a:endParaRPr lang="en-AU" sz="1600" kern="1200" dirty="0">
            <a:latin typeface="Larsseit Medium" pitchFamily="2" charset="0"/>
          </a:endParaRPr>
        </a:p>
      </dsp:txBody>
      <dsp:txXfrm>
        <a:off x="3474896" y="3510487"/>
        <a:ext cx="1417485" cy="646089"/>
      </dsp:txXfrm>
    </dsp:sp>
    <dsp:sp modelId="{931A1DF5-2D43-4A1B-A057-AEB2D62CDC8D}">
      <dsp:nvSpPr>
        <dsp:cNvPr id="0" name=""/>
        <dsp:cNvSpPr/>
      </dsp:nvSpPr>
      <dsp:spPr>
        <a:xfrm>
          <a:off x="4868097" y="3651367"/>
          <a:ext cx="582223" cy="582223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494DE1-956C-488A-8338-73516D1989D2}">
      <dsp:nvSpPr>
        <dsp:cNvPr id="0" name=""/>
        <dsp:cNvSpPr/>
      </dsp:nvSpPr>
      <dsp:spPr>
        <a:xfrm>
          <a:off x="5723460" y="2262700"/>
          <a:ext cx="1829845" cy="13659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Larsseit Medium" pitchFamily="2" charset="0"/>
            </a:rPr>
            <a:t>71%</a:t>
          </a:r>
          <a:endParaRPr lang="en-AU" sz="2800" kern="1200" dirty="0">
            <a:latin typeface="Larsseit Medium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>
              <a:latin typeface="Larsseit Medium" pitchFamily="2" charset="0"/>
              <a:sym typeface="Wingdings" panose="05000000000000000000" pitchFamily="2" charset="2"/>
            </a:rPr>
            <a:t> 1</a:t>
          </a:r>
          <a:endParaRPr lang="en-AU" sz="2800" kern="1200" dirty="0">
            <a:latin typeface="Larsseit Medium" pitchFamily="2" charset="0"/>
          </a:endParaRPr>
        </a:p>
      </dsp:txBody>
      <dsp:txXfrm>
        <a:off x="5755466" y="2294706"/>
        <a:ext cx="1765833" cy="1333934"/>
      </dsp:txXfrm>
    </dsp:sp>
    <dsp:sp modelId="{8532DDD8-5972-4A07-8640-B28066065B1D}">
      <dsp:nvSpPr>
        <dsp:cNvPr id="0" name=""/>
        <dsp:cNvSpPr/>
      </dsp:nvSpPr>
      <dsp:spPr>
        <a:xfrm>
          <a:off x="5631968" y="3510487"/>
          <a:ext cx="2012829" cy="64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Larsseit Medium" pitchFamily="2" charset="0"/>
            </a:rPr>
            <a:t>Empowerment</a:t>
          </a:r>
          <a:endParaRPr lang="en-AU" sz="1600" kern="1200" dirty="0">
            <a:latin typeface="Larsseit Medium" pitchFamily="2" charset="0"/>
          </a:endParaRPr>
        </a:p>
      </dsp:txBody>
      <dsp:txXfrm>
        <a:off x="5631968" y="3510487"/>
        <a:ext cx="1417485" cy="646089"/>
      </dsp:txXfrm>
    </dsp:sp>
    <dsp:sp modelId="{FC274273-17FA-432D-A7CF-F8C69866D051}">
      <dsp:nvSpPr>
        <dsp:cNvPr id="0" name=""/>
        <dsp:cNvSpPr/>
      </dsp:nvSpPr>
      <dsp:spPr>
        <a:xfrm>
          <a:off x="7025168" y="3651367"/>
          <a:ext cx="582223" cy="582223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992E2-9B46-4D06-9521-15FA40A47E5B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B816-2E70-4A3D-9BAD-F0643550D5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4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Represents demographics of respondents – not necessarily of all clients across NSW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94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in % seeking assistance because of DFV may be due to COVID-19 impact on how DFV services supported clients and increased risk to safety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92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70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statistically significant changes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85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statistically significant changes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“staff understood my needs” and “staff treated me with respect” were significant predictors of overall satisfaction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13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82%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75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statistically significant changes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Those aged 21-25 were significantly more likely to report that their emotional state has improved (91%) than those aged 16-20 (79%) and those aged 61+ (72%).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Interesting that half reported employment opportunities improved – despite recession.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Clients of youth specialist service were more likely to report improved employment opportunities (62%) than clients of generalist homelessness services (49%) or  DFV services (37%).</a:t>
            </a:r>
            <a:endParaRPr lang="en-US" dirty="0"/>
          </a:p>
          <a:p>
            <a:endParaRPr lang="en-AU" dirty="0"/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Those in Youth and Generalist SHS were significantly more likely than those in DFV to report that their financial situation has improved.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There was a statistically significant fall in the proportion of clients from for DFV services that reported improved financial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situtations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(from 67% in 2019 to 54%).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5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Clients in private rental have the highest PWI score (72.4), while those sleeping rough have a score of just 47.5.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57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composite scores</a:t>
            </a:r>
          </a:p>
          <a:p>
            <a:r>
              <a:rPr lang="en-US" dirty="0"/>
              <a:t>All scores higher than last year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B816-2E70-4A3D-9BAD-F0643550D57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5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94BF0C-B6E9-4113-945D-E4720CFF5298}"/>
              </a:ext>
            </a:extLst>
          </p:cNvPr>
          <p:cNvSpPr/>
          <p:nvPr userDrawn="1"/>
        </p:nvSpPr>
        <p:spPr>
          <a:xfrm>
            <a:off x="0" y="0"/>
            <a:ext cx="719840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198406" cy="3592104"/>
          </a:xfrm>
          <a:noFill/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Larsseit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92104"/>
            <a:ext cx="7198406" cy="3265896"/>
          </a:xfrm>
          <a:noFill/>
          <a:ln>
            <a:noFill/>
          </a:ln>
        </p:spPr>
        <p:txBody>
          <a:bodyPr/>
          <a:lstStyle>
            <a:lvl1pPr marL="0" indent="0" algn="ctr">
              <a:spcBef>
                <a:spcPts val="3000"/>
              </a:spcBef>
              <a:buNone/>
              <a:defRPr sz="2400">
                <a:solidFill>
                  <a:schemeClr val="bg1"/>
                </a:solidFill>
                <a:latin typeface="Larssei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9CA7166-8963-4499-A250-B2B358AD9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6" y="5785504"/>
            <a:ext cx="4253489" cy="9124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1E600F-9C1A-47A5-8EC8-99C3A4886A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64978" y="495656"/>
            <a:ext cx="3660450" cy="4836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7AB5C-AF75-461F-BCF4-2A9B5BC1EB01}"/>
              </a:ext>
            </a:extLst>
          </p:cNvPr>
          <p:cNvCxnSpPr>
            <a:cxnSpLocks/>
          </p:cNvCxnSpPr>
          <p:nvPr userDrawn="1"/>
        </p:nvCxnSpPr>
        <p:spPr>
          <a:xfrm>
            <a:off x="666572" y="3592104"/>
            <a:ext cx="58652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3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04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04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71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3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3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6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rsseit Light" pitchFamily="2" charset="0"/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AE7AF32-6E43-4D57-A60C-F7689C453B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2" y="6062354"/>
            <a:ext cx="3072480" cy="6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DRQHBB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BC94-640A-4B4C-9480-C757F4DDC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SHS Client Satisfaction Survey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9FF7B-55AF-468E-BE3A-02061DE68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Results 2020</a:t>
            </a:r>
            <a:endParaRPr lang="en-AU" dirty="0"/>
          </a:p>
        </p:txBody>
      </p:sp>
      <p:pic>
        <p:nvPicPr>
          <p:cNvPr id="6" name="Content Placeholder 5" descr="A picture containing text, person, table, indoor&#10;&#10;Description automatically generated">
            <a:extLst>
              <a:ext uri="{FF2B5EF4-FFF2-40B4-BE49-F238E27FC236}">
                <a16:creationId xmlns:a16="http://schemas.microsoft.com/office/drawing/2014/main" id="{31237F59-2A94-41D5-B051-5CD29C7EBF7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21908"/>
          <a:stretch/>
        </p:blipFill>
        <p:spPr>
          <a:xfrm>
            <a:off x="7924800" y="555270"/>
            <a:ext cx="3734114" cy="4367250"/>
          </a:xfrm>
        </p:spPr>
      </p:pic>
    </p:spTree>
    <p:extLst>
      <p:ext uri="{BB962C8B-B14F-4D97-AF65-F5344CB8AC3E}">
        <p14:creationId xmlns:p14="http://schemas.microsoft.com/office/powerpoint/2010/main" val="16221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314DD6-EB79-46E1-A64A-39110E98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54" y="2190750"/>
            <a:ext cx="6934758" cy="36782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04189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Meeting Children’s Needs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Most clients with dependent children reported that their children’s needs were met</a:t>
            </a:r>
          </a:p>
          <a:p>
            <a:endParaRPr lang="en-AU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75453-639D-4C38-AF12-BE898999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462" y="4868863"/>
            <a:ext cx="104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A2D89-A89F-4933-899E-E4C42E61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69" y="1919545"/>
            <a:ext cx="7321125" cy="40872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Impact of Service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Improved emotional state is the most reported impact of service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A2D89-A89F-4933-899E-E4C42E61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919545"/>
            <a:ext cx="6773369" cy="40872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Wellbeing Index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Average PWI was 67.4</a:t>
            </a:r>
          </a:p>
          <a:p>
            <a:r>
              <a:rPr lang="en-US" sz="2800" dirty="0"/>
              <a:t>Australian average was 76.4 in 2020</a:t>
            </a:r>
          </a:p>
          <a:p>
            <a:endParaRPr lang="en-US" sz="2800" dirty="0"/>
          </a:p>
          <a:p>
            <a:r>
              <a:rPr lang="en-US" sz="2800" dirty="0"/>
              <a:t>70+: ‘normal’</a:t>
            </a:r>
          </a:p>
          <a:p>
            <a:r>
              <a:rPr lang="en-US" sz="2800" dirty="0"/>
              <a:t>51-69: ‘challenged’</a:t>
            </a:r>
          </a:p>
          <a:p>
            <a:r>
              <a:rPr lang="en-US" sz="2800" dirty="0"/>
              <a:t>&lt;50: ‘high risk’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2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/>
              <a:t>Human Service Outcomes Framework Domains Scores</a:t>
            </a:r>
            <a:endParaRPr lang="en-AU" sz="48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89EE961-B28F-4A42-A0BC-DF431926C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23031"/>
              </p:ext>
            </p:extLst>
          </p:nvPr>
        </p:nvGraphicFramePr>
        <p:xfrm>
          <a:off x="1778358" y="1831282"/>
          <a:ext cx="8962623" cy="42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9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E4A0-3AC1-4CF7-A4D7-59704E27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rsseit Medium"/>
              </a:rPr>
              <a:t>Keen to be part of  the 2021 Survey?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BAE6-BBA0-4A62-AE96-A2A54999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246"/>
            <a:ext cx="10516562" cy="44811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/>
            <a:r>
              <a:rPr lang="en-US" sz="3600" dirty="0">
                <a:latin typeface="Arial"/>
                <a:cs typeface="Arial"/>
              </a:rPr>
              <a:t>Registrations are open until this Friday 19 March</a:t>
            </a:r>
            <a:endParaRPr lang="en-US" sz="3600" dirty="0"/>
          </a:p>
          <a:p>
            <a:pPr marL="571500" indent="-571500"/>
            <a:r>
              <a:rPr lang="en-US" sz="3600" dirty="0">
                <a:latin typeface="Arial"/>
                <a:cs typeface="Arial"/>
              </a:rPr>
              <a:t>Go to </a:t>
            </a:r>
            <a:r>
              <a:rPr lang="en-US" sz="3600" dirty="0">
                <a:latin typeface="Arial"/>
                <a:cs typeface="Arial"/>
                <a:hlinkClick r:id="rId2"/>
              </a:rPr>
              <a:t>https://www.surveymonkey.com/r/DRQHBB6</a:t>
            </a:r>
            <a:endParaRPr lang="en-US" sz="3600"/>
          </a:p>
          <a:p>
            <a:pPr marL="571500" indent="-571500">
              <a:spcBef>
                <a:spcPts val="1200"/>
              </a:spcBef>
              <a:spcAft>
                <a:spcPts val="600"/>
              </a:spcAft>
            </a:pPr>
            <a:r>
              <a:rPr lang="en-US" sz="3600" dirty="0">
                <a:latin typeface="Arial"/>
                <a:cs typeface="Arial"/>
              </a:rPr>
              <a:t>SHS with10 or more clients who participate in the survey will get a report with their service's results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36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Got questions? 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Email sectorsupport@homelessnessnsw.org.au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F9732-57F5-4DBD-8ED7-11CA5259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SHS Client Satisfaction Survey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484D4-3B5E-43CF-BA07-5D6413E4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7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8930-1919-4201-8593-B0E29EE3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Client Satisfaction Survey?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F56D02-3AFA-4A5D-8960-5C330711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5"/>
            <a:ext cx="10515600" cy="454924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Annual sector- wide survey run by CHIA and the IP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All SHS in NSW are invited to participate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Measures:</a:t>
            </a:r>
          </a:p>
          <a:p>
            <a:pPr lvl="1"/>
            <a:r>
              <a:rPr lang="en-US" dirty="0"/>
              <a:t>Client demographics</a:t>
            </a:r>
          </a:p>
          <a:p>
            <a:pPr lvl="1"/>
            <a:r>
              <a:rPr lang="en-US" dirty="0"/>
              <a:t>Clients’ current situation and wellbeing</a:t>
            </a:r>
          </a:p>
          <a:p>
            <a:pPr lvl="1"/>
            <a:r>
              <a:rPr lang="en-US" dirty="0"/>
              <a:t>Clients’ experience and satisfaction with services</a:t>
            </a:r>
          </a:p>
          <a:p>
            <a:pPr lvl="1"/>
            <a:r>
              <a:rPr lang="en-US" dirty="0"/>
              <a:t>The impact of service on client outcomes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8886-2E2F-4D46-ABFA-A60DF89E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SHS Client Satisfaction Survey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3938-D203-45AD-9B31-6F673AC1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0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8930-1919-4201-8593-B0E29EE3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the Survey Run?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F56D02-3AFA-4A5D-8960-5C330711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7166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Services implemented the survey between March and April, and October and November 2020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Client participation was voluntary and required their informed consent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Survey was available online or via an app.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Clients could complete on their own or with assistance</a:t>
            </a: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8886-2E2F-4D46-ABFA-A60DF89E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SHS Client Satisfaction Survey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3938-D203-45AD-9B31-6F673AC1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Response Rates</a:t>
            </a:r>
            <a:endParaRPr lang="en-A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144ECE-2C39-4ACB-BA2B-748CECD3E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1460" y="1825625"/>
            <a:ext cx="4415080" cy="4183289"/>
          </a:xfr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35 services participated</a:t>
            </a:r>
          </a:p>
          <a:p>
            <a:pPr marL="0" indent="0">
              <a:buNone/>
            </a:pPr>
            <a:r>
              <a:rPr lang="en-US" dirty="0"/>
              <a:t>501 clients participated</a:t>
            </a:r>
          </a:p>
          <a:p>
            <a:pPr marL="0" indent="0">
              <a:buNone/>
            </a:pPr>
            <a:r>
              <a:rPr lang="en-US" dirty="0"/>
              <a:t>Most were from regional or rural NSW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/>
              <a:t>Demographics</a:t>
            </a:r>
            <a:endParaRPr lang="en-AU" sz="48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D074922-0FA0-444E-BAFA-DD90C77A5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62122"/>
              </p:ext>
            </p:extLst>
          </p:nvPr>
        </p:nvGraphicFramePr>
        <p:xfrm>
          <a:off x="838200" y="1825625"/>
          <a:ext cx="10515600" cy="42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89035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Reason Seeking Support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DFV was the most common reason for seeking support</a:t>
            </a:r>
          </a:p>
          <a:p>
            <a:r>
              <a:rPr lang="en-US" sz="2800" dirty="0"/>
              <a:t>The % who reported that DFV as the reason for seeking support was less than in 2019</a:t>
            </a:r>
          </a:p>
          <a:p>
            <a:endParaRPr lang="en-AU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87F12-29B1-41F9-B18F-09AA2938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859387"/>
            <a:ext cx="6580187" cy="4207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B61B8A-8AA5-4B95-ACA2-576A68472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462" y="4933525"/>
            <a:ext cx="104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7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9C25F-5CEB-4BCA-829E-AD113E18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43" y="1609860"/>
            <a:ext cx="6805970" cy="45211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89035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Current Situation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Private rental was the most common types of accommodation</a:t>
            </a:r>
          </a:p>
          <a:p>
            <a:r>
              <a:rPr lang="en-US" sz="2800" dirty="0"/>
              <a:t>Followed by transitional housing and crisis accommodation </a:t>
            </a:r>
          </a:p>
          <a:p>
            <a:endParaRPr lang="en-AU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B61B8A-8AA5-4B95-ACA2-576A68472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462" y="4997498"/>
            <a:ext cx="104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9D46AC-0C35-4F64-88C3-7A433449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80" y="2290763"/>
            <a:ext cx="7336122" cy="35782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36009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Satisfaction with Accommodation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80% were satisfied with their current accommodation overall</a:t>
            </a:r>
          </a:p>
          <a:p>
            <a:endParaRPr lang="en-AU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9B585-19CA-471A-83EC-E3CF50BE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0" y="4735513"/>
            <a:ext cx="104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A0175-73E9-496E-B826-C483872A8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60"/>
          <a:stretch/>
        </p:blipFill>
        <p:spPr>
          <a:xfrm>
            <a:off x="3609420" y="989012"/>
            <a:ext cx="7742791" cy="5005205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46758C-6B4C-4E90-A3E1-F7FF0529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800" dirty="0"/>
              <a:t>Satisfaction with Service</a:t>
            </a:r>
            <a:endParaRPr lang="en-AU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625BA-FD73-438D-922D-B35FBA1A4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Overall, 96% of clients reported that they are satisfied with the services provided</a:t>
            </a:r>
          </a:p>
          <a:p>
            <a:endParaRPr lang="en-AU" sz="2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AB92EAC-2950-48A2-A4D8-500CA2E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SHS Client Satisfaction Survey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4F4-35F2-48D0-91D3-BF94593A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9B585-19CA-471A-83EC-E3CF50BE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73" y="4735513"/>
            <a:ext cx="1047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y Parntership">
      <a:dk1>
        <a:sysClr val="windowText" lastClr="000000"/>
      </a:dk1>
      <a:lt1>
        <a:sysClr val="window" lastClr="FFFFFF"/>
      </a:lt1>
      <a:dk2>
        <a:srgbClr val="5A0066"/>
      </a:dk2>
      <a:lt2>
        <a:srgbClr val="D8D8D8"/>
      </a:lt2>
      <a:accent1>
        <a:srgbClr val="F9A03F"/>
      </a:accent1>
      <a:accent2>
        <a:srgbClr val="FA6442"/>
      </a:accent2>
      <a:accent3>
        <a:srgbClr val="E51636"/>
      </a:accent3>
      <a:accent4>
        <a:srgbClr val="FFC000"/>
      </a:accent4>
      <a:accent5>
        <a:srgbClr val="6C3DAE"/>
      </a:accent5>
      <a:accent6>
        <a:srgbClr val="34AF96"/>
      </a:accent6>
      <a:hlink>
        <a:srgbClr val="0070C0"/>
      </a:hlink>
      <a:folHlink>
        <a:srgbClr val="FA644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C1D8E5-7835-47B8-92DE-4119C3393198}" vid="{71A1075B-D1B3-4066-9669-339331B020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A221FB85AF2449A790573BD88C81D" ma:contentTypeVersion="12" ma:contentTypeDescription="Create a new document." ma:contentTypeScope="" ma:versionID="37ab48f39a2275baa06bc41f4e46dd43">
  <xsd:schema xmlns:xsd="http://www.w3.org/2001/XMLSchema" xmlns:xs="http://www.w3.org/2001/XMLSchema" xmlns:p="http://schemas.microsoft.com/office/2006/metadata/properties" xmlns:ns2="631903b3-48bf-4aae-a3a8-1272723628d8" xmlns:ns3="a6307744-31e9-47c1-9829-e2c9c0fade14" targetNamespace="http://schemas.microsoft.com/office/2006/metadata/properties" ma:root="true" ma:fieldsID="a27c3cb5fe8f1cc3f429f5c69bec572d" ns2:_="" ns3:_="">
    <xsd:import namespace="631903b3-48bf-4aae-a3a8-1272723628d8"/>
    <xsd:import namespace="a6307744-31e9-47c1-9829-e2c9c0fa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903b3-48bf-4aae-a3a8-127272362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07744-31e9-47c1-9829-e2c9c0fad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C346E-8E18-4507-9180-68FFAE12E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DE51A-8BEE-487C-A3A7-9B10630A53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50E140-C7A2-428E-B904-CBF7556EC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903b3-48bf-4aae-a3a8-1272723628d8"/>
    <ds:schemaRef ds:uri="a6307744-31e9-47c1-9829-e2c9c0fad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Industry Partnership Powerpoint Template</Template>
  <TotalTime>246</TotalTime>
  <Words>756</Words>
  <Application>Microsoft Office PowerPoint</Application>
  <PresentationFormat>Widescreen</PresentationFormat>
  <Paragraphs>188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SHS Client Satisfaction Survey</vt:lpstr>
      <vt:lpstr>What is the Client Satisfaction Survey?</vt:lpstr>
      <vt:lpstr>How was the Survey Run?</vt:lpstr>
      <vt:lpstr>Response Rates</vt:lpstr>
      <vt:lpstr>Demographics</vt:lpstr>
      <vt:lpstr>Reason Seeking Support</vt:lpstr>
      <vt:lpstr>Current Situation</vt:lpstr>
      <vt:lpstr>Satisfaction with Accommodation</vt:lpstr>
      <vt:lpstr>Satisfaction with Service</vt:lpstr>
      <vt:lpstr>Meeting Children’s Needs</vt:lpstr>
      <vt:lpstr>Impact of Service</vt:lpstr>
      <vt:lpstr>Wellbeing Index</vt:lpstr>
      <vt:lpstr>Human Service Outcomes Framework Domains Scores</vt:lpstr>
      <vt:lpstr>Keen to be part of  the 2021 Survey?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HNSW</dc:creator>
  <cp:lastModifiedBy>Gemma HNSW</cp:lastModifiedBy>
  <cp:revision>89</cp:revision>
  <dcterms:created xsi:type="dcterms:W3CDTF">2021-03-16T00:57:19Z</dcterms:created>
  <dcterms:modified xsi:type="dcterms:W3CDTF">2021-03-16T07:45:58Z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0x010100041A221FB85AF2449A790573BD88C81D</vt:lpwstr>
  </property>
</Properties>
</file>